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3" r:id="rId3"/>
    <p:sldId id="280" r:id="rId4"/>
    <p:sldId id="282" r:id="rId5"/>
    <p:sldId id="289" r:id="rId6"/>
    <p:sldId id="290" r:id="rId7"/>
    <p:sldId id="286" r:id="rId8"/>
    <p:sldId id="291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B1D159-C153-40FB-B531-7D3E38FC7777}" v="15" dt="2019-09-01T14:28:00.1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41:09.39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13554 2917 220 0,'-7'3'82'0,"7"-6"-64"0,-4 3 22 0,4 0 4 0,0 0 0 16,0 0 1-16,0 0 1 15,0 3 1-15,-3-3-25 16,3 0 5-16,0 3 3 0,0 0-3 15,3 4 1-15,4-7-2 16,7 0 1-16,4 0-9 16,7-7 0-16,3 4-2 15,4-3 2-15,-1 0-8 16,5 3-1-16,-8 0-5 16,0-1-1-16,-7 1-1 15,0 3 1-15,-3-6-2 16,0 3 2-16,-4 3-2 0,-4 0 2 15,-3-6 0-15,-7 6 1 16,0 0-5-16,0 0-1 16,0 0-37-16,0-4-14 15,4-5-37-15,3 0-14 16,4-7-87 0</inkml:trace>
  <inkml:trace contextRef="#ctx0" brushRef="#br0" timeOffset="437.355">14044 2610 296 0,'-3'-10'110'0,"6"10"-86"0,1-9 24 16,-4 9 5-16,3 0-15 16,-3 0-2-16,0 0-4 15,0 0 0-15,0 0-17 16,-3 0 0-16,-4 9-1 0,-4 4-3 16,0 9 1-16,1-3-5 15,3 6-2-15,0-3 0 16,3 3 1-16,8-3-1 0,3-3 0 15,3-1-1-15,1-2 0 16,3-3-2-16,4-1 1 16,-1-2-2-16,1-1 2 15,0-9-4-15,3 9 0 16,-4-9 1-16,1-9 2 16,-4 9-12-16,-3 0-3 15,-4-9-43-15,-7 9-17 16,0 9-27-16,0-9-8 15,-4 0-37 1</inkml:trace>
  <inkml:trace contextRef="#ctx0" brushRef="#br0" timeOffset="751.173">14270 2600 300 0,'-4'-9'112'0,"4"9"-87"0,0-9 26 0,0 9 8 0,0 0-8 16,0 0 2-16,0 0-12 15,4 0-3-15,-1 3-21 16,1 12 1-16,-4 4 0 0,-4 22-8 16,1 9-1-16,-1 7-3 15,1-10-1-15,-1 0-6 16,1 0 1-16,3-10 0 0,0-2 0 15,3-4 0-15,1-12 2 16,-4 0-12-16,3-4-3 16,-3-8-32-16,0-1-12 15,0 3-24-15,-3-9-7 16,-4 10-79 0</inkml:trace>
  <inkml:trace contextRef="#ctx0" brushRef="#br0" timeOffset="1262.193">13430 3391 236 0,'-3'-4'90'0,"3"4"-70"0,0-6 21 15,0 6 4-15,0 0-1 16,0 0 1-16,0 0-3 16,0 0 1-16,0 6-24 15,0-6 7-15,0 4 2 0,3 2 0 0,1-6 1 16,3 3-5-16,3 0-3 15,5-3-7-15,2 0-1 16,8 0-2 0,10-6 3-16,11 0-5 0,7-4-3 15,3-6-3-15,15 7 0 16,14-4 0-16,13 1 3 16,-2 3-1-16,-12 2 0 15,-3 1-1-15,-6 0 2 16,-12 6-1-16,-10 0 2 15,-7 6-4-15,-11-6-2 16,-7 3 2-16,-10-3 0 16,-4 0-10-16,-7-3-5 15,-3-10-41-15,-4-2-15 16,-4-1-55-16,1 0-25 16,-1 7-27-16</inkml:trace>
  <inkml:trace contextRef="#ctx0" brushRef="#br0" timeOffset="1930.648">15801 2870 312 0,'0'-9'115'0,"0"2"-89"0,-4 7 27 16,4 0 9-16,0 7-11 15,-3-4 0-15,3 6-14 16,0 1-5-16,0-1-18 15,7 0 0-15,4-2 2 0,3-4-2 16,10 0 0-16,8-3-6 16,7-3-3-16,0 0-2 15,-4 0 0-15,-7 3-4 0,-7 0 0 16,-3 0-8-16,-7 0-4 16,-4-4-53-16,-4 1-21 15,1 3-31-15,-1-9-10 16,-3-7-16-1</inkml:trace>
  <inkml:trace contextRef="#ctx0" brushRef="#br0" timeOffset="2252.992">16182 2644 312 0,'0'-6'118'0,"3"6"-92"0,-6 0 26 0,3 0 7 0,0 0-19 16,3 0-3-16,-3 6-15 16,4-3-6-16,-4 7-9 15,0 2-3-15,-4 7 0 0,1-6-2 16,-1 6 1-16,4-1-2 16,0 11 2-16,0-14-4 15,4 4 0-15,3-6-1 16,4-1 0-16,3-2 2 0,0-1 0 15,-4-9 0 1,4 0 2-16,-3-9-6 16,0-1-1-16,-1 4-40 15,-3-4-18-15,-3 1-25 16,-1 3-10-16,1 3-38 16</inkml:trace>
  <inkml:trace contextRef="#ctx0" brushRef="#br0" timeOffset="2497.098">16351 2625 324 0,'0'-12'121'0,"0"9"-95"0,0-3 31 0,0 6 9 16,0 0-16-16,-3 6-2 16,-1 0-16-16,-3 13-8 0,0 9-13 15,4 10-7-15,-4 6-1 0,3-1-2 16,0 1 2-16,1-3-4 15,3 0-2-15,0-7 2 16,0-2 2-16,3-7-33 16,-3-3-13-16,4-3-38 15,-4-7-12-15,7 1-71 16</inkml:trace>
  <inkml:trace contextRef="#ctx0" brushRef="#br0" timeOffset="3295.358">9698 3042 296 0,'3'-6'110'0,"4"3"-86"0,8 0 18 0,-5-3 3 15,1 3-4-15,3-7 0 0,3 10-5 16,1-6 0-16,3 6-20 15,0 0 4-15,1 6 1 16,-1-3-9-16,0 4-2 0,7-4-6 16,-3 0-1-16,0 0-1 15,-1 0-2-15,-3-3 3 16,1 0 0-16,-5-3-26 16,-3 0-11-16,-3 0-41 15,-4 3-14-15,-3 3-84 16</inkml:trace>
  <inkml:trace contextRef="#ctx0" brushRef="#br0" timeOffset="3664.105">10333 2751 316 0,'10'-22'121'0,"-6"19"-95"0,3-3 18 0,-3 2 2 16,3-2-10-16,-4 6-1 15,1 0-8-15,-1 6-3 16,-3 4-13-16,-3 2 0 0,-1 7 0 16,-3 0-4-16,0 0 1 15,4 6-5-15,-1-9-2 16,4 2-3-16,4-2 1 15,3 3 1-15,0-7 0 16,7 1 0-16,0-4 2 16,0 1-1-16,0-7-1 0,4 3 1 15,-4-6 1-15,0 0-3 16,0-6 0-16,-3 3-43 16,-4-7-20-16,0 4-26 15,-4 0-9-15,4 0-45 16</inkml:trace>
  <inkml:trace contextRef="#ctx0" brushRef="#br0" timeOffset="3948.612">10559 2716 244 0,'-4'-9'90'0,"4"3"-70"0,0 6 30 0,0 0 8 15,0 0-6-15,0 0 1 16,0-3-7-16,0 3-4 15,0 0-23-15,0 0 0 0,0 9 1 16,0 10-5-16,0 12 0 16,-3 0-9-16,-1 7-2 15,1 6-2-15,-1 0 1 16,0-6-2-16,4 5 2 16,0-5-2-16,0-3-1 15,0-7-4-15,0 0 0 16,0-9-33-16,0-7-13 15,0-2-28-15,-3 2-11 16,-1-2-71 0</inkml:trace>
  <inkml:trace contextRef="#ctx0" brushRef="#br0" timeOffset="4325.367">9772 3441 324 0,'-25'0'121'0,"22"0"-95"0,-4 0 20 0,7 0 4 16,0 0-8-16,0 0 2 15,7 0-2-15,3 0-2 16,8 0-21-16,7 0 0 0,6 0 1 15,8 3-7-15,7 0 0 16,7 0-1-16,10 0 2 16,15 0-7-16,3-3-2 15,-7 0-3-15,-7 3 1 16,-3 1-2-16,-4-4-1 16,-7 6 1-16,-7-6-1 15,-8 0 0-15,-6-6 2 16,-11 6-47-16,-7-10-20 15,-7-2-51-15,1-4-22 16,-8-3-36 0</inkml:trace>
  <inkml:trace contextRef="#ctx0" brushRef="#br0" timeOffset="5541.566">10308 4657 236 0,'-3'-31'90'0,"3"12"-70"0,0-3 15 0,0 13 0 16,0-1-3-16,0 4 3 16,0 0 1-16,0 0 2 15,0 6-21-15,3 3 6 0,1 9 1 16,3 16 3-16,0 19 1 16,0 4-9-16,0 5-1 15,0 0-9-15,0 13-1 16,0 7-4-16,0 2-1 15,-3-6 1-15,-1-9 0 16,1-7-2-16,-1-12-2 16,1-9 1-16,-1-4-1 15,1-9 0-15,-1-6 2 16,1-7-21-16,-1-6-9 16,-3-3-30-16,0-9-11 15,0-7-30-15,-3-12-13 16,-1-10-16-16</inkml:trace>
  <inkml:trace contextRef="#ctx0" brushRef="#br0" timeOffset="6081.012">10541 4701 244 0,'-7'-9'93'0,"7"2"-72"0,-4-5 14 0,4 6 0 15,0-4-5-15,0-2 2 16,0-4-3-16,4 7 2 16,-1-4-17-16,1 1 3 0,3 2 1 15,0 1 3-15,4-1 4 16,6-2-4-16,8-1-3 16,7 10-2-16,10-3 0 15,8 12 0-15,-1 13 0 16,-3 19-2-1,-7 15-1-15,-8 10-3 0,-10 6-1 16,-3 3 1-16,-14 3 4 16,-8 13-4-16,-10-19 0 15,-11-3-2-15,-6-10 0 16,-5-12-2-16,1-10-1 16,0-9-6-16,3-6 1 15,4-9 0-15,3-7 0 0,4-13 0 16,3-12 0-16,8-12-3 15,10-7 2-15,10 4-1 16,11 5-2-16,15 7 5 16,3 6 1-16,6 16 0 15,-2 6-2-15,-4 10 1 16,-4-1-1-16,-3 1 0 16,-8-4 2-16,-3 1-1 15,-6-1-1-15,-1 1-10 16,-4-7-6-16,1-3-41 15,-4-3-15-15,0-7-34 16,0 7-13-16,7-3-44 16</inkml:trace>
  <inkml:trace contextRef="#ctx0" brushRef="#br0" timeOffset="6787.683">11490 4648 232 0,'11'-25'88'0,"-8"12"-69"0,8-6 22 0,-8 10 3 16,4 3-2-16,-3-1-1 15,-1 4 0-15,-3 3 1 16,-3 3-23-16,-1 10 7 0,-3 6 2 16,-3 9 0-16,-1 0 1 15,-3 13-8-15,-4-3 0 16,1-1-6-16,-1-2-1 15,0-4-8-15,1-3-4 16,3-6 1-16,3 3 2 16,4-6-2-16,7-3 0 15,4 0 1-15,6-4 0 16,4 1-2-16,4-4 1 16,3 0 0-16,4-2 1 0,3-7-2 15,7 0 1-15,4 0-2 16,3 0-1-16,1 0 3 15,-5-7 0-15,-2 4-1 16,-4-3 1-16,-8 0-2 16,-3 3-1-16,-3-1 1 15,-7 1-1-15,-4 0-29 16,-4 0-10-16,-3 3-27 16,-3 0-9-16,-4 3-31 15,-8 3-10-15,-6 10-31 16</inkml:trace>
  <inkml:trace contextRef="#ctx0" brushRef="#br0" timeOffset="7001.294">11384 5313 360 0,'14'-10'134'0,"-3"10"-104"0,14-3 16 0,-11-3 1 16,7 6-11-16,7 0-1 15,14 0-15-15,11-3-5 16,7-4-9-16,0 4-4 0,-7-3-1 16,-11 6-26-16,-3-3-10 15,-3 0-55-15,-5-4-24 16,1 1-45-16</inkml:trace>
  <inkml:trace contextRef="#ctx0" brushRef="#br0" timeOffset="7644.405">12527 4629 272 0,'-7'0'101'0,"4"-3"-78"0,-1 3 22 16,4 0 4-16,0 0-4 16,-3 0 0-16,-1 0-5 15,4 3-2-15,0-3-21 16,4 9 7-16,6-9 4 0,11 0-9 16,15 0-1-16,9 0-6 15,8 0 0-15,4-9-7 16,-4 9-1-16,3-3-2 15,-3 3 1-15,-4 0-2 16,-6 3-1-16,-8-3-4 16,-10 9 0-16,-8-2-33 15,-6-4-16-15,-4 6-21 0,-3-2-9 16,-4-4-43-16,0-3-20 16,0 6 31-1</inkml:trace>
  <inkml:trace contextRef="#ctx0" brushRef="#br0" timeOffset="8017.785">13243 4394 316 0,'14'-25'118'0,"-7"19"-92"0,4-7 15 0,-4 7 2 0,0-1-11 16,-3 1-1-16,-4 6-9 15,0 6-1-15,0 7-12 16,-7 0-3-16,-4 12 0 0,-3-7-1 16,-4 11 0-16,1-4 1 15,6 0 1-15,4 3-1 16,3 0-1-16,8-3-3 16,7-3 1-16,3-3 2 15,7-3 2-15,4-10 1 16,-1 3 2-16,4-9-7 15,1-9-4-15,-5 0 0 16,1-1 2-16,0 1-2 16,-4-1 0-16,0 1-12 15,-3 0-5-15,-4 2-28 16,-4 1-10-16,1 0-26 16,-7 0-9-16,3 6-52 15</inkml:trace>
  <inkml:trace contextRef="#ctx0" brushRef="#br0" timeOffset="8316.797">13631 4297 252 0,'-3'-25'93'0,"6"15"-72"0,1-2 25 0,-1 5 5 0,1 1-9 15,-1 0-2-15,1 6 0 16,0 0-1-16,-1 22-21 15,-3 6 1-15,-3 10-1 0,-5 2-6 16,1 14-2-16,-3 12-3 16,-4 6-2-16,3-3-1 15,4-22 0-15,4-3-2 16,3-4-2-16,0 7 1 16,7-9-1-16,0-10-3 15,3-6 0-15,1-9-36 16,-1-7-14-16,-3-6-30 15,1-6-11-15,-1-10-54 16</inkml:trace>
  <inkml:trace contextRef="#ctx0" brushRef="#br0" timeOffset="8606.643">14118 4413 320 0,'0'-7'121'0,"0"7"-95"0,0 0 25 0,0 7 4 16,0-4-11-16,-3 9-2 15,-4 4-12-15,-8 3-4 16,-2 9-15-16,-4 3 0 0,0 16 0 16,-1 0-6-16,1 1-1 15,4-1-4-15,-1-4-1 16,0-5 1-16,4 0 2 15,4-10-14-15,-1-3-5 0,4-9-35 16,0 2-14-16,0-8-30 16,0-10-10-16,3-3-33 15</inkml:trace>
  <inkml:trace contextRef="#ctx0" brushRef="#br0" timeOffset="8817.559">13875 4425 288 0,'-14'-9'110'0,"10"18"-86"0,1 7 24 0,3-7 5 16,0 4-6-16,3 6 1 16,4 3-6-16,4 12-4 15,3 4-21-15,4 9-1 0,3 3-2 16,7-3-5-16,0-3-3 16,0 0-6-16,1-3-2 15,-5-13-37-15,-3 0-14 16,1-6-33-16,-5-6-11 15</inkml:trace>
  <inkml:trace contextRef="#ctx0" brushRef="#br0" timeOffset="9533.891">14806 4331 236 0,'18'-19'88'0,"-11"13"-69"0,0 0 22 0,-7 6 3 16,0 0 2-16,0 6 2 16,0-3-7-16,-7 10 0 15,0 6-23-15,-7 3-2 0,-8 9-1 16,-2-9-2-16,-4 3 2 15,-1-3-4-15,5 3 1 0,2 0-7 16,5 0-1 0,6 0 2-16,4-3 1 0,7 0 3 15,7-6 1-15,11-10-1 16,7 3 1-16,3-9-2 16,7 0 0-16,0-9-3 15,8 3 1-15,6-1-4 16,0 4-2-16,1 0 0 15,-1 3-1-15,-6 0 0 16,-5 0 0-16,-6 0 2 16,-7 0 1-16,-4-3-12 15,-7 0-7-15,-3 0-24 0,-4 0-12 16,-7 3-26-16,-7 3-9 16,-7 3-72-1,-11 7-39-15,-3 5 95 16</inkml:trace>
  <inkml:trace contextRef="#ctx0" brushRef="#br0" timeOffset="9789.883">14545 4949 324 0,'-11'3'121'0,"15"0"-95"0,3-3 18 0,0 0 0 0,7 0-7 16,7 0 3-16,8-3-5 15,2 0-1-15,8-3-19 16,3-1 0-16,4-2-1 0,7 6-3 16,4-7-1-16,-1 4-6 15,1-3-3-15,-12 6 0 16,-2-4-1-16,-8 1-20 16,-7 0-9-16,1-1-36 15,-8 1-14 1,-4 0-101-16</inkml:trace>
  <inkml:trace contextRef="#ctx0" brushRef="#br0" timeOffset="10556.133">15558 4234 236 0,'-8'-22'88'0,"8"13"-69"0,0-7 17 0,0 13 3 16,0-7-4-16,4 4 4 15,-4 0-6-15,0 6 0 16,0 3-19-16,0 6 10 0,0 10 5 16,-4 6-9-16,1 7-1 15,-1-1-7-15,1-3 0 16,3 0-5-16,3-2 1 15,4-1-3-15,8-7 0 0,2-2-1 16,4-3 2 0,4-4-1-16,3-3 2 15,1-3-4-15,-5-3 0 0,1 0 1 16,-4 0 0-16,-3-3-5 16,-4 0 1-16,-4 0-40 15,-6 3-18-15,-1 3-50 16,-6 3-21-16,-1 4-18 15</inkml:trace>
  <inkml:trace contextRef="#ctx0" brushRef="#br0" timeOffset="10839.713">15804 4184 296 0,'-3'-28'110'0,"3"24"-86"0,0-2 11 0,0 6 1 15,3 6 0-15,1 4 3 16,0 12-4-16,-1 0-1 16,1 12-19-16,-1 4-2 0,1 3 0 15,-4-1-5-15,0 4-2 16,0 0-6-16,3 0 0 16,1-3 0-16,-1 0 2 15,4-7-1-15,0-3-1 16,0-12-21-16,0 6-11 15,-3-15-33-15,-1-4-11 16,-3-6-59 0,8-3-50-16,-1-3 73 15</inkml:trace>
  <inkml:trace contextRef="#ctx0" brushRef="#br0" timeOffset="11248.639">16140 4315 252 0,'-7'-9'93'0,"7"0"-72"0,-4-1 20 16,4 4 7-16,0-3-6 15,0 5 0-15,-4 4-10 16,-3 4-3-16,-3 5-16 0,-8 16-1 0,-3 3 1 16,0 4-1-16,0-1 1 15,7 7 1 1,7-1 4-16,7-5-4 15,10 12 2-15,8-7-5 0,10-2 1 16,4-7-3-16,3-3 2 16,0-9-6-16,1-10-1 15,-1-9-2-15,11-16 1 16,0-9 2-16,-4-4 2 16,-10-2 1-16,-11-4 0 15,-18-3-2-15,-17-12-1 16,-10-6-3-16,-8-1 1 15,-7 10-7-15,0 9-1 16,0 10-9-16,8 9-4 16,6 6-45-16,11 4-19 15,3 2-92-15,4 10-63 16,0 6 100 0</inkml:trace>
  <inkml:trace contextRef="#ctx0" brushRef="#br0" timeOffset="11874.784">15399 3293 248 0,'0'7'93'0,"3"-7"-72"0,4-4 22 16,0 1 6-16,4-3-2 16,3 0 2-16,0 3-5 15,4-1-1-15,7 4-23 16,6-6 4-16,8 3 0 0,7-3-6 16,3-4-3-16,15 1-2 15,17 0-1-15,11-1-6 16,-4 1-2-16,-3 3-2 15,-4 2-2-15,-7 4 1 16,-11 0 1-16,-17 4-1 0,-18 2 2 16,-10 3-46-16,-11 1-21 15,-7-10-36-15,0 9-15 16,0-3-42 0</inkml:trace>
  <inkml:trace contextRef="#ctx0" brushRef="#br0" timeOffset="12819.439">12915 5303 252 0,'-14'6'93'0,"11"-2"-72"0,3 5 20 0,0-6 4 16,0 0-1-16,3 0 1 15,1 1 1-15,-1-1 3 16,8-3-26-16,10 0 2 0,11 0 0 16,10-7-2-16,0 1 0 15,-6 0-6-15,20-10-2 16,-10 7-9-16,35-4-4 15,32-6-1-15,-7 4 1 16,-15 5-1-16,-13 7 2 16,-4 3-2-16,-14 0-1 15,-7 0 1-15,-11 0-1 16,-10 0 0-16,-7-3 2 0,-8-3-1 16,-2-4 2-16,-8-2-35 15,-4-4-16 1,-3 7-24-16,-7 6-8 15,-3 3-58-15,-1 3-66 16,-3 6 66-16</inkml:trace>
  <inkml:trace contextRef="#ctx0" brushRef="#br0" timeOffset="13137.219">12908 5777 228 0,'-17'3'88'0,"17"-6"-69"0,0 3 26 0,0 0 6 16,0 0-6-16,0 0 0 16,7-4 1-16,-4 1 3 15,8-3-26-15,3 0 7 0,3-4 1 16,5 1-8-16,9-4 0 15,5 1-12-15,-5 3-2 16,-2-1-5-16,6 1-3 16,7 2 0-16,-7-2 1 15,-6 9-30-15,-5-3-11 16,-6 3-37-16,-4 0-17 16,-3 3-79-1</inkml:trace>
  <inkml:trace contextRef="#ctx0" brushRef="#br0" timeOffset="13467.058">13444 5485 336 0,'0'-6'126'0,"0"3"-98"0,-3 3 10 0,3 0-1 16,-4 3-8-16,1 3 1 15,-1 0-9 1,1 1 0-16,-1 2-12 16,1 0 3-16,-1 1 2 0,4 9-10 0,0-1-1 15,4 4-3-15,3-6 2 16,0 0-1-16,3-4 2 16,1 1-2-16,3-4-1 15,0-3 1-15,0-2-1 16,0-4-16-16,1 0-6 15,-1-4-40-15,-4-2-15 16,-3 0-17-16,0 0-7 16,4-1-20-1</inkml:trace>
  <inkml:trace contextRef="#ctx0" brushRef="#br0" timeOffset="13694.253">13631 5491 244 0,'0'-15'93'0,"4"8"-72"0,-4-2 25 0,0 3 5 0,0 6-9 15,0 0-2-15,0 0 0 16,0 3-1-16,0 3-21 16,0 7 5-16,-4 9 1 0,-3 6-12 15,0 16-5-15,0 3-2 16,-3-3-1-16,3 3-2 16,-1-10-2-16,5-2 1 15,3-4-1-15,3-9-22 16,1 0-10-16,3-6-33 15,0-4-13-15,-3-2-85 16</inkml:trace>
  <inkml:trace contextRef="#ctx0" brushRef="#br0" timeOffset="13929.805">12979 6037 136 0,'3'-10'52'0,"-3"10"-41"15,11-6-59-15,-8 6-32 0</inkml:trace>
  <inkml:trace contextRef="#ctx0" brushRef="#br0" timeOffset="14879.936">10107 5698 212 0,'-7'0'79'0,"7"-3"-61"0,0-3 21 0,0 6 8 16,0 0-5-16,0 0 0 16,0 0-8-16,0-10-1 15,0 10-19-15,0-3 10 0,0 3 3 16,0 0-1-16,7 0 2 15,0 0-3-15,0 3 0 0,4-3-6 16,3 10 1-16,7-10-5 16,11 6-1-16,14-12-6 15,10-4 0 1,4 1-1-16,14-10 1 0,18-3-4 16,3 3-3-16,-10 4 0 15,-11 2 1-15,-18 4-1 16,-10-1 2-16,-18 10-9 15,-10 7-36 1,-7-4-17-16,-8 9-12 16,-3-2-2-16,0-1 0 15,0 1 3-15,4-1-21 16,3 0-9-16,0-2 7 16</inkml:trace>
  <inkml:trace contextRef="#ctx0" brushRef="#br0" timeOffset="15215.983">10005 6118 280 0,'0'-6'107'0,"7"3"-83"0,0-3 21 16,0 3 7-16,0-4-10 15,0-2 0-15,4 6-9 16,3-4-3-16,0-2-16 16,7 0-2-16,7-1-1 0,8 7-6 15,2-3-3-15,1 0-1 16,-4-1 1-16,-3 4-28 15,-4 3-11-15,-6 0-40 16,-5 0-15-16,-6 6-62 16</inkml:trace>
  <inkml:trace contextRef="#ctx0" brushRef="#br0" timeOffset="15483.371">10523 5908 332 0,'0'-3'126'0,"0"3"-98"0,0 0 21 0,0 0 2 16,0 0-11-16,0 3 2 15,0 4-18-15,0-1-6 16,-3 3-11-16,3 7-1 0,0-4 1 16,0 1-3-16,3 0-1 15,4-1-1-15,4 1 1 16,0-4-2-16,3-3-1 15,3-3 1-15,1-3 1 0,0 0-28 16,-4-3-11-16,0-3-40 16,-7 0-13-16,0 0-76 31</inkml:trace>
  <inkml:trace contextRef="#ctx0" brushRef="#br0" timeOffset="15720.71">10714 5868 272 0,'0'-10'104'0,"0"7"-81"0,0 3 31 16,0 0 8-16,0 3-4 0,0 3 3 15,-4 10-14-15,1 3-7 16,-1 3-22-16,1 6-5 0,-1 16-1 16,1 6-10-16,-1 3 0 15,1-2 0-15,3-1 1 16,0-6-28-16,0-4-12 15,3-5-18-15,4-7-3 16,0-3-24-16,7-6-10 16,1-3-48-1</inkml:trace>
  <inkml:trace contextRef="#ctx0" brushRef="#br0" timeOffset="16531.915">15727 4977 192 0,'-21'6'71'0,"17"-3"-55"0,-3-3 13 16,7 0 4-16,0 0 5 16,0 0 4-16,7 0 0 15,4-3-2-15,-1 0-21 0,4 0 8 0,1 0 4 16,-1 3 3-16,3 0 2 16,1 0-8-1,3 0-5-15,11-3-5 0,10 0 1 16,11 0-6-16,4-4-3 15,-1 1-5-15,0 0-2 16,-3 3-1-16,-7-1 1 16,-3 4-4-16,-12 0 0 15,-6 0-19-15,-11 0-9 16,-7 4-32-16,-7 2-11 16,-3 0-41-16,-4 7-19 15,-11 2 2 1</inkml:trace>
  <inkml:trace contextRef="#ctx0" brushRef="#br0" timeOffset="16806.507">15617 5400 336 0,'-14'0'126'0,"14"0"-98"0,4 0 12 15,6 0 0-15,5 0-7 16,6-6 1-16,11 0-11 16,3-4-1-16,4-2-13 15,3 2-3-15,0 4-2 0,-3 0-2 16,-7 3-2-16,-7 3-10 0,-11 0-4 16,-4 0-35-1,-3 3-15-15,4 0-22 0,-4 0-10 16,0-3-33-1</inkml:trace>
  <inkml:trace contextRef="#ctx0" brushRef="#br0" timeOffset="17133.267">16129 5212 252 0,'7'-15'96'0,"0"5"-75"0,4-2 14 0,-8 5 3 16,4-2 0-16,-3 9 2 0,-4 0-7 16,0 0 0-16,-4 0-19 15,-3 9 5-15,0 7 4 0,-3 0-6 16,3 3 1-16,-1-1-9 16,5 1-1-16,6 0-2 15,5-3-1-15,2-4-3 16,4-2-2-16,4-1 1 15,0-3 1-15,-4-3-1 16,0 1 2-16,-4-1-4 16,-3-3 0-16,4 0-50 15,-11 0-20-15,0 0-47 16,0 0-18-16,-4 0 9 16</inkml:trace>
  <inkml:trace contextRef="#ctx0" brushRef="#br0" timeOffset="17360.789">16302 5228 324 0,'-14'-13'121'0,"14"10"-95"0,-4 3 22 0,4 3 5 16,0 4-9-16,0 5 1 16,0 7-14-16,0 3-7 15,0 12-13-15,0 1-5 0,-3 3-2 16,-1-1-2-16,1 13 1 15,-1 1-7-15,4-8 1 16,-3 4-39-16,3-12-14 16,0-10-23-16,0-6-8 15,7-10-66 1</inkml:trace>
  <inkml:trace contextRef="#ctx0" brushRef="#br0" timeOffset="18167.97">10287 7373 260 0,'-32'0'96'0,"25"0"-75"0,-7 0 30 0,11 0 9 16,-1 0-9-16,4-7-2 15,0 7-9-15,7-3-2 16,7-3-21-16,7-3 5 0,8-1 2 15,6 4-6-15,4 0 0 16,-1-1-9-16,5 1-1 16,3 3-4-16,3 3-1 15,0 0 1-15,-3 3 0 16,-3 0-16-16,-8 0-6 16,-3 0-40-16,-8 1-15 0,-6-4-24 15,-4 0-9-15,-7-4-40 16</inkml:trace>
  <inkml:trace contextRef="#ctx0" brushRef="#br0" timeOffset="18691.343">10700 7025 288 0,'0'-13'107'0,"7"7"-83"0,7-4 19 0,-3 4 6 16,6-3-7-16,4-4 2 15,8-3-4-15,2 10-1 16,5 0-21-16,-1 3 3 0,0 3 2 16,-3 3 1-16,-4 6 1 15,-7 4-6-15,-7 15 1 16,-10 3-5-16,-4 4 1 16,-4-4-5-16,-3-3-1 15,-3 4-6-15,-4-4-3 16,0-6 0-16,3 0-1 15,0-10-3-15,4 7 0 16,4-6 2-16,3 3 0 16,3-1-2-16,8 1 2 15,3-4 3-15,4 1 1 16,6 0-1-16,5 2-2 16,2 7-2-16,5 0 1 0,-5 3 1 15,-2 7 0-15,-1 2 2 16,-14 4 1-16,-4-4 1 15,-10 1 0-15,-7-4 0 16,-10-6 2-16,-8-3-1 16,-3 0 2-16,-4-3-6 15,-3 0-1-15,-4-4 0 16,-7-2 2-16,0-4-3 16,4-3-2-16,7-6-20 15,10-3-10-15,14-3-32 16,11-10-11-16,15-2-39 15,13-8-18-15,11-5-30 16</inkml:trace>
  <inkml:trace contextRef="#ctx0" brushRef="#br0" timeOffset="19215.883">11599 6940 340 0,'-3'-16'126'0,"6"10"-98"0,1 3 12 0,3 0 0 0,0 0-4 15,4-1 0-15,3 4 0 16,0 4 3-16,3 2-22 15,5 9 4-15,6 14 0 0,0 15-5 16,4 6-1-16,0 3-7 16,-1-3-3-16,-2-3 2 15,-1-3 0-15,0-6 1 16,0-4 0-16,-3-5-2 16,-4-4 1-16,-3 0-2 15,-1-7 2-15,-3-2-4 16,-3-3-2-16,-7-4 4 15,-4 1 4-15,-4-4 1 16,-7-3 2-16,-3 6-4 16,-7-9-3-16,-7 0-7 0,-11 0-1 15,-10 0 1-15,-4 0 3 16,-4 0 0-16,8 0 2 16,7 0-2-16,10 0-1 15,7 0 1-15,4 0-1 16,7-3-16-16,7-3-6 15,7-3-42-15,7 5-19 16,4 1-53-16,3 10-22 16,-4 2-9-1</inkml:trace>
  <inkml:trace contextRef="#ctx0" brushRef="#br0" timeOffset="19520.1">11430 7743 340 0,'-21'9'129'0,"21"-9"-100"0,0 9 18 16,3-9 0-16,4 7-5 15,8-4 1-15,2-3-1 16,11 0-2-16,15 0-21 0,13 0 0 0,8-3-1 15,3 3-8 1,-4 0-1-16,-3 3-5 0,-3 0-1 16,-4-3-1-1,-8 0-2-15,-6-3-13 16,-4-7-6-16,-3 1-59 16,-7 0-23-16,-4-10-101 15</inkml:trace>
  <inkml:trace contextRef="#ctx0" brushRef="#br0" timeOffset="20553.276">13081 6915 232 0,'7'-10'88'0,"-7"10"-69"0,4-9 15 0,-4 9 1 15,3-6-1-15,1-1 2 16,-1 1-2-16,-3 0-1 16,0 0-18-16,0-4 11 0,0 10 4 15,0 0-4-15,-3 16-3 16,-1-7-5-16,-10 29-1 16,0-7-5-16,-7 29 0 0,-7 18-5 15,6-24-2 1,5-11-2-16,-8 11-3 0,7-13 3 15,-3 6 0-15,0 9-1 16,3-12-2-16,4-10 1 16,4-12-1-16,3 3 2 15,3-12 1-15,1-4-4 16,-4-2 1-16,3-1-24 16,-3-3-10-16,3 0-26 15,1-9-10-15,-1-7-18 16,4 1-5-16,0 2-36 15</inkml:trace>
  <inkml:trace contextRef="#ctx0" brushRef="#br0" timeOffset="20930.046">12721 6905 240 0,'-14'-22'90'0,"7"13"-70"0,-4 0 19 0,11 6 3 16,0-4-7-16,0 7 2 15,0-3-6-15,0-3-1 16,0 6-17-16,0 0 10 0,7 0 4 16,11 0 1-16,3 9 1 15,8 13-3-15,-5 6 1 16,-3-6-11-16,11 38-4 15,14 21-5-15,3-8-2 16,4-11-1-16,4 4 2 0,-4-6-3 16,-4-4-2-16,-3-9 2 15,-7-9 0-15,-8-10-1 16,-6-6 1-16,-4-6-7 16,-7-7-1-16,-7-3-51 15,-7-6-20-15,-3-3-37 16,-4 3-14-16,0 0-23 15</inkml:trace>
  <inkml:trace contextRef="#ctx0" brushRef="#br0" timeOffset="21875.474">13843 6871 224 0,'-11'-16'85'0,"8"7"-66"0,3-1 14 0,0 7 4 16,0-3-1-16,3-3 2 15,1-1 0-15,-1 4-2 16,5 3-19-16,-1 3 10 0,3 6 3 15,1 7 0-15,6 2 0 16,5 7-9-16,6 6 0 0,11 7-8 16,3 6 0-16,7 3-2 15,1-4 1-15,-4 1-4 16,-4-3-3-16,-7-7 0 16,-7-3-1-16,-3-6 0 15,-7-3 0-15,-4-3 0 16,0-4 2-16,-3-2 3 15,-8-1 2-15,1-3-3 16,-8 1-3-16,1-4 4 16,-5 0 2-16,-2-6-6 15,-4 0-1-15,-4 0-2 16,-10-1 1-16,-7 1-2 16,-8 3-1-16,-3 3-2 15,4 4 1-15,3-1 1 0,4 0 0 16,7 0-3-16,3 1 2 15,7-4 1-15,4 0 2 16,7-3-23-16,4 0-8 16,3 0-35-16,3-3-11 15,4 3-34-15,4 3-11 16,0 3-37 0</inkml:trace>
  <inkml:trace contextRef="#ctx0" brushRef="#br0" timeOffset="22173.805">13727 7511 280 0,'-4'-4'104'0,"11"-2"-81"0,4 6 23 15,-4 0 5-15,3 0-5 16,4 6 2-16,4-2-6 15,3 2-2-15,4-6-22 16,7-6 5-16,17-4 4 0,18-2-11 16,7-4-1-16,-3 7-7 15,-1-4 0-15,4 4-5 0,-3 2 0 16,-8 1-1 0,-3 0-2-16,-7-1-37 15,-7 1-17-15,-11 3-42 0,-6 0-16 16</inkml:trace>
  <inkml:trace contextRef="#ctx0" brushRef="#br0" timeOffset="22507.373">14796 6962 336 0,'-25'-10'126'0,"25"7"-98"0,0 0 21 16,0 3 26 0,10-3-19-16,5 0-15 15,2 0-10-15,11 0-19 16,11-1 1-16,14 1 1 0,7 3-5 15,-3 0-1-15,-5 3-6 16,-6 1-2-16,-7-1 0 16,-4 0 0-16,-6 3-44 15,-8-3-18-15,-4 0-26 16,-6-3-9-16,0 7-68 16</inkml:trace>
  <inkml:trace contextRef="#ctx0" brushRef="#br0" timeOffset="22819.479">15522 6470 312 0,'-3'-19'115'0,"10"9"-89"0,-4 7 27 0,1-3 7 15,3 3-6-15,0 0 1 16,4 0-12-16,-1 3-3 15,4 9-23-15,-3 10-1 0,-1 18-2 0,-3 20-5 16,-7 9-1-16,0 3-4 16,-3-4-1-16,-1 8-1 15,1 11 1 1,3-8-2-16,0-11-1 16,0-14 1-16,3-4-1 0,1-10-22 15,-1-5-8-15,4-11-31 16,1-2-12-16,-1-9-29 15,3-7-14-15,-3-16-32 16</inkml:trace>
  <inkml:trace contextRef="#ctx0" brushRef="#br0" timeOffset="23254.476">15956 6617 304 0,'-28'-3'112'0,"21"3"-87"0,-4 6 18 0,8-3 2 16,-1 3-6-16,1-2 1 16,-4 2-2-16,3 3-2 15,-3 7-19-15,0 6 3 0,0 9 1 16,-4 10-7-16,1 9-1 16,-1 19-3-16,1 6 1 15,3 7-2-15,7-13 0 16,3-9 1-16,11-10 1 15,11-13-3-15,14-5 0 16,14-10-3-16,3-10 0 16,1-9-3-16,-5-9-2 0,1-16 7 15,7-19 3-15,4-6-1 16,-8-9 0-16,-6-4-3 16,-12-2 1-16,-16-14-2 15,-22-18 0-15,-22 6-6 16,-13 10 1-16,-11 9 0 15,-17 16 0-15,-15 18-5 16,4 10 1-16,11 10-14 16,13 2-5-16,15 13-48 15,10 0-19-15,15 0-127 16,13 13-55 0,4-4 142-16</inkml:trace>
  <inkml:trace contextRef="#ctx0" brushRef="#br0" timeOffset="25550.085">5775 8627 284 0,'-35'-19'107'0,"21"19"-83"0,-11-3-7 15,14 0-9-15,-6-7-8 16,-1-2 2-16,-14-7-3 16,1-3-2-16,-5-3 2 0,1 0 0 0,-7 3 1 15,-1 3 0-15,5 0 2 16,-15-3-1-16,-4 3-1 16,-17 1 7-16,-4 2 5 15,1-6 7-15,-1-3 3 16,-6 0-3-16,-22-6 1 15,-4-4-9-15,8 1-4 16,-14-1 0-16,-15-3 0 0,8 13-6 16,-15-3 0-16,-14 6-1 15,11 0 0-15,-17 3 0 16,-12 7 0-16,18-1-5 16,-20 7 1-16,-1 6 4 15,7 3 4-15,-25 13 3 16,19 6 3-16,-15 15-3 15,3 4 1-15,22 6-3 16,-7 0 2-16,6 3-2 16,26 7 0-16,13 6-3 15,8 12-2-15,10 0-2 16,14 7 1-16,18-4 3 16,7 16 1-16,7 38-4 15,14-16 1-15,18-13-2 0,10 4 0 16,15 6 0-16,14-7 0 15,17-8 6-15,18-11 5 16,7 1 1-16,24 0 4 16,29 9-3-16,17-6-1 15,8-9-6-15,28 5-1 16,-4 7-1-16,35 13-2 16,1-3 1-16,28-14-1 15,6-8 6-15,33-10 4 16,3-3-1-16,25-13 0 15,45-18-3-15,26-22 1 16,3-26 0-16,17-15 3 16,22-9-3-16,3-19-2 15,18-29-2-15,14-28-3 16,-22 4 1-16,-13-14 1 16,-29-21-3-16,-13 13-2 0,-40 6-1 15,-31-16 0-15,-50 3-4 16,-42 12 0-16,-46 4 6 15,-52-15 6-15,-58 11-7 16,-48 7-2-16,-47-3-4 16,-62-13-2-16,-51 10 1 15,-49 22 1-15,-52 12 1 16,-47 19 2-16,-17 16 4 16,-14 21 3-16,0 14-13 15,-8 5-7-15,36 7-41 16,18-1-18-16,21-15-84 15</inkml:trace>
  <inkml:trace contextRef="#ctx0" brushRef="#br0" timeOffset="28075.813">1549 9282 168 0,'-4'13'66'0,"1"-13"-52"0,-4-25 12 0,7 15 1 15,-4 4 4-15,1 0 6 16,-5-1-3-16,1 10 0 16,0-9-19-16,-3 9 9 0,3-9 3 15,0 9 3-15,-4-9 2 0,1 12-6 16,-1-3-2-16,0 10-4 15,1-1-1-15,-4 7-8 16,0 6-4-16,3 7-4 16,4-1-3-16,7-3 3 15,3-3 2 1,8-6 7-16,7-13 2 0,-1-2-3 16,12-11 1-16,6-5-9 15,7-13-2-15,-7 12 10 16,4-12 5-16,-4 3-4 15,-6-9-2-15,-15-4-3 16,-4 7-2-16,-6 0-3 16,-11-4 1-16,-7 4 0 15,-4 9 3-15,-10 7-3 0,-4 6-2 16,4 9 0-16,3 3-1 16,-3 3-3-16,-4 10 2 15,11 9-1-15,0-6 0 16,7 7 0-16,7-4 0 15,3 6 0-15,4-3 0 16,4-3 2-16,6-3 2 16,4-6 1-16,4-10 3 15,3-6-1-15,7-6 2 16,-3-3-4-16,-4-10 0 16,1 3 1-16,-8-3 0 15,-7-3-2-15,-7-3 1 16,-11-3-2-16,-7 0 2 15,-3 0-2-15,0-4-1 0,-11 4-2 16,-6 15-1-16,-1 10-1 16,7 10 3-16,-7 8 0 15,7 4 1-15,11 3-5 16,7 6 1-16,11 0 0 16,6-2-1-16,11-1 6 15,0 3 1-15,11-6 0 16,3-3 1-16,4-10 0 15,-4-3 3-15,4-6-1 16,3-6 0-16,1-3-3 16,-8-10 1-16,0 6 0 0,-10-15 3 15,-11-13 1 1,-11 1-6-16,-10-4-2 16,-11 6 0-1,4 10 0-15,-11 9-2 0,-3 19 2 16,0 16-1-16,0 9-2 15,-4 6 3-15,4 4 0 16,6 5-2-16,15 4 2 16,4 6-1-16,6 1-2 15,11-1 3-15,7-9 0 16,7-7 3-16,4-9 3 16,7-6-2-16,-4-13-2 15,0-12 0-15,8-13 1 16,6-6-1-16,-3-9 2 15,-7-4-2-15,-4 0 2 0,-4-3-2 16,-13 1 2-16,-11-4-2 16,-14-9 2-16,-14-1-4 15,-1 17 0-15,1 5 1 16,-11 17 0 0,-6 18-3-16,6 16 0 0,-4 6-1 15,5 3 3-15,9 6-2 16,15-2 1-16,7-1 0 15,11-3 0-15,6 7 4 16,12-7 1-16,2-3 1 16,8-6 0-16,0-10 0 15,-1 1 0-15,8-13-2 0,4-7 1 16,-12-6 2-16,1-2 2 16,-4-4-3-16,-7-7-3 15,-10 1 0-15,-14-3 1 16,-15-7-1-16,-14-3-1 15,0 4-2-15,1 9 1 16,-12 12 1-16,1 16 0 16,3 16-5-16,-7 6-1 15,11 3 3-15,7 6 1 16,10 0-1-16,4 1 2 16,11 2 1-16,6 7 0 15,8 0 0-15,6 3 0 16,1-7 0-16,7-5 2 15,-1-7-1-15,8-13 2 0,-4-12 0 16,4-15 1-16,3-10 0 16,1-7 0-16,-8-2 0 15,-3-4 2-15,-8-3-3 16,-13-6-2-16,-11 0 0 16,-11-3-1-16,-7 9 0 15,4 13 0-15,-7 16-5 16,-7 21 1-16,-1 13 2 15,8 6 1-15,0 3-2 16,7 4 2-16,10-1 1 16,4-5 2-16,11 5-1 15,3-6-1-15,7-6 1 0,7-9-1 16,0-10 0-16,-3-9 2 16,10-10 1-1,0-3 1-15,4-6-2 16,-7 0-2-16,-8-3 3 0,-6 0 2 15,-11-4-2-15,-7 4 0 16,-4 6-3-16,-10 6-1 16,-4 16 1-16,-3 10 2 15,0 9-3-15,7 3-2 16,0 0 2-16,6-1 0 16,5 1-2-16,3-3 0 15,14 0 2-15,3 3 0 16,5-9 1-16,2-7 0 15,-3-6 0-15,8-6 2 0,-1-4-1 16,3-6 2-16,-6 4-2 16,-4-7-1-16,-7 0 5 15,-3 0 1-15,-8-2-2 16,-3-1-3-16,-3 6 0 16,-5 6-1-16,-6 10 0 15,4 10 0-15,-1 2-3 16,4 4 2-16,3 0 1 15,8 3 0-15,3-4-3 16,3-2 2-16,4 3 1 16,4-13 0-16,3 6 0 15,0-9 2-15,-3 0-1 16,-1-9-1-16,1-1 1 16,-4 1-1-16,-4-1 2 0,-3-2 1 15,-3-4-1-15,-1 1-2 16,-3 2 1-16,0 4-1 15,0 5-3-15,0 8 2 16,4 2-1-16,-1 3 0 16,4 1 0-16,0-1 0 15,0 0 2-15,0 1 2 16,0-4-1-16,0 0 2 16,0-2-4-16,0-1 0 15,0 0-4-15,0-3-1 16,0 0-55-16,0 0-21 15,11-6-115 1,10-13-88-16,0-9 112 0</inkml:trace>
  <inkml:trace contextRef="#ctx0" brushRef="#br0" timeOffset="31061.208">30935 2757 280 0,'0'0'107'0,"0"-9"-83"0,4 6 17 15,-4 3 4-15,0-7 5 16,0 7 4-16,0-3-10 15,-4-3-4-15,1 6-22 0,-1 6 0 16,1-3 2-16,6-3-5 0,4 7 0 16,11-4-5-16,3-3 1 15,4 0-4-15,3-3 1 16,0-4-5-16,0 7 0 16,-3 0-3-16,-4 0-1 15,-3 0-8 1,-4 0-2-16,0 0-36 0,0-3-16 15,4-3-23-15,-1 6-7 16</inkml:trace>
  <inkml:trace contextRef="#ctx0" brushRef="#br0" timeOffset="31409.856">31500 2560 352 0,'7'-13'132'0,"-4"10"-103"0,-3 0 18 16,0 3 4-16,0 0-14 15,0 0-1-15,4 3-7 16,-1 3-1-16,-3 10-16 0,0 0-7 0,-3 12-3 15,-1 9 0-15,1 7 3 16,-4 3-2-16,3 3-2 16,0-12 2-16,1 0 0 15,3 3-6 1,0-13 0-16,0-9-26 0,3-1-8 16,-3-8-36-1,0-1-14-15,-3 1-86 16</inkml:trace>
  <inkml:trace contextRef="#ctx0" brushRef="#br0" timeOffset="31676.609">30917 3046 300 0,'-21'9'112'0,"25"-6"-87"0,-1 3 29 15,1-2 7-15,6-1-17 16,5 0-5-16,2 0-7 16,8 6-3-16,7-9-16 15,6 0 1-15,19 0 2 0,17 0-8 16,4-3-2-16,-1-3-9 16,1 6 0-16,-1-3-37 15,1 0-13-15,0 3-63 16,-8 6-29-16,4 3 0 15</inkml:trace>
  <inkml:trace contextRef="#ctx0" brushRef="#br0" timeOffset="32149.896">32755 2710 288 0,'-3'0'107'0,"3"0"-83"0,3 10 13 15,1-10-1-15,3 0-4 16,0 6 1-16,7-3-7 15,4-3-2-15,3 0-13 16,0 0 0-16,4 0 2 0,-8 0-7 16,8 0-1-16,-4 0-5 15,-3 0-1-15,-4 0-17 16,-3 0-8-16,-4 0-59 0,0 0-25 16,0 0-33-1</inkml:trace>
  <inkml:trace contextRef="#ctx0" brushRef="#br0" timeOffset="32416.473">33140 2538 360 0,'7'-10'134'0,"0"4"-104"0,0 6 16 0,0 0 1 0,0 0-13 16,0 0 0-16,0 0-13 15,0 9-5-15,0 4-9 16,1 3-3-16,-5-1 2 0,1 14-1 16,-1 2 0-16,1 3-3 15,-1 4-2-15,1-7 1 16,-1 7-1-16,-3-13-36 16,0 0-15-16,-3-6-47 15,-4 0-18-15,-4-10-38 16</inkml:trace>
  <inkml:trace contextRef="#ctx0" brushRef="#br0" timeOffset="32639.173">32755 3011 332 0,'0'0'123'0,"18"0"-95"0,10 0 18 0,-10 0 4 15,10 0-13-15,7 0 1 16,8 0-17-16,10 0-7 16,7-6-9-16,0 3-4 0,-4 3 0 15,-7 0-21-15,-6 0-7 16,-11 0-52-16,-4 0-24 0,-11 0-52 31</inkml:trace>
  <inkml:trace contextRef="#ctx0" brushRef="#br0" timeOffset="33583.334">27958 2735 248 0,'-22'-6'93'0,"15"6"-72"0,-3 0-2 0,6 0-3 16,1 0-8-16,-4 6 3 0,3-3 7 15,1-3 6-15,-1 7-13 16,1-4 14-16,3 6 7 0,3-6 1 16,4 4 3-16,4 2-3 15,3-9 0-15,7 3-10 16,4-3-1-16,3 0-7 16,4 0 1-16,-1 0-11 15,1 0-3 1,-4 0 0-16,-6 0 1 0,-5 0-34 15,-3 0-17-15,-3 0-28 16,0 0-13-16,-1 0-73 16</inkml:trace>
  <inkml:trace contextRef="#ctx0" brushRef="#br0" timeOffset="33868.064">28321 2604 304 0,'18'-19'115'0,"-8"9"-89"0,8 1 23 0,-8-1 4 16,1 4-2-16,0-3 2 15,-1 3-16-15,1-1-5 16,-4 7-19-16,0 3 3 0,-4 4 4 16,-3 5-7-16,-7 10-2 15,0 10-4-15,0 8-2 16,0 7-6-16,4 0-1 0,3-3 3 15,3-3 1 1,4-10-9-16,0 4-3 16,0-13-37-16,0 0-14 15,-3-13-26-15,-8 1-11 0,-3-1-64 16</inkml:trace>
  <inkml:trace contextRef="#ctx0" brushRef="#br0" timeOffset="34152.959">27834 3133 308 0,'-25'4'115'0,"22"-4"-89"0,3 6 30 0,0-6 6 15,3 0-12-15,8 0-5 16,10 0-6-16,18-6 0 15,14 2-21-15,7 4 3 0,3-9 2 16,15 0-8-16,10-1-3 16,0 10-7-16,-6 0-2 15,-8 0-1 1,-7 0-2-16,-7 0-10 0,-7-3-4 16,-11-3-61-16,-10 6-28 15</inkml:trace>
  <inkml:trace contextRef="#ctx0" brushRef="#br0" timeOffset="35685.83">26638 5074 248 0,'-24'-3'93'0,"17"3"-72"0,-1 0 20 16,8 0 4-16,0 0-8 16,4-3 1-16,3 3-7 0,4 0-1 15,6 0-17-15,1 0 10 0,3 0 4 16,0 3-6-1,4-3 1-15,3-3-4 0,7-3 0 16,11-4-5-16,7 7 0 16,7-3-6-16,0-3 1 15,-7 9-7-15,-7-4-1 16,-7 4 0-16,-8 0 2 16,-9 0-21-16,-5 4-7 15,-6-4-36-15,-4 6-12 16,0-3-19-16,-7 6-5 15,0-2-37 1</inkml:trace>
  <inkml:trace contextRef="#ctx0" brushRef="#br0" timeOffset="37563.463">28610 4748 244 0,'11'-22'90'0,"-8"13"-70"0,1-1 19 0,-4 10 5 0,0 0-10 16,-4 10-2-16,-6 9-10 15,-8 9-3-15,-7 9-11 16,-6 4 4-16,-5 3 1 0,-2 9-2 16,-1 7 1-16,0 6-3 15,7 0 2-15,4-10 0 16,7-6 1-16,3-6 0 15,11-12 0-15,7-1 0 16,7-9 2-16,18-10-3 16,17-2 1-16,11-7-1 15,7-3 1-15,-3 0-4 16,-4-3-3-16,-1 0-9 0,-6 0-3 16,-10 3 2-16,-8 0 2 15,-7-4-18-15,-3 4-8 16,-4-3-43-16,-4 0-16 15,8-3-80 1</inkml:trace>
  <inkml:trace contextRef="#ctx0" brushRef="#br0" timeOffset="38190.357">29101 4598 296 0,'-11'-25'112'0,"11"18"-87"0,7-2 11 16,0 6-2-16,0-3-4 15,7-1 2-15,0 4-2 16,8-3-1-16,9 3-16 15,19-4 5-15,10 7 5 0,0 0-1 16,-7 10-1-16,-4-1-3 0,-10 7-1 16,-11 3-3-16,-10 3-1 15,-8 0-5-15,-6 3 0 16,-8-3-5-16,-6 6-2 16,-4-3-3-16,-4 0 1 15,-3 0 1-15,0-3 2 16,3 0-3-16,4 3 0 15,7-3-1-15,7 0 0 16,10-6 2-16,12 2 2 16,6-2-1-16,4-3 2 15,3-1-4-15,4 1-2 16,-1 2 2-16,1 7 2 0,-4 4 0 16,-3 11-1-1,-11 1 1-15,-6-1 1 16,-8-5 1-16,-7-4 1 0,-4-3 4 15,-7-6 3-15,-6-3-6 16,-8-7-1-16,-7 0 0 16,-10 1 0-16,-11-1-5 15,-7 1 1-15,4-4-2 16,6-3 0-16,12-3 0 16,6 0-2-16,11-3-28 15,10-3-12-15,11 6-19 16,7-4-6-16,11-2-18 15,6 3-8-15,1-13-52 16</inkml:trace>
  <inkml:trace contextRef="#ctx0" brushRef="#br0" timeOffset="38537.75">30448 4673 388 0,'4'-16'145'0,"-4"13"-112"0,-7 6 8 0,3-3-3 0,-6 10-13 16,-8 15-2-16,-7 3-2 15,-3 6-1-15,-4 4-11 16,1 3-5-16,2 0-3 0,1 2 1 16,3 1 1-16,1 3-4 15,3-3-1-15,3 6 1 16,0-2 0-16,4-11-28 16,4-5-13-16,-1-7-33 15,0-3-14-15,1-13-75 16</inkml:trace>
  <inkml:trace contextRef="#ctx0" brushRef="#br0" timeOffset="38793.186">30078 4519 368 0,'-7'-9'140'0,"7"12"-109"0,7 6 13 0,-4-2-1 16,4 5-10-16,4 20 1 15,3 5-13-15,0 10-5 16,7 3-9-16,1 4-3 0,-1-1 0 16,-4 3-2-16,1 10 1 15,0 3 0-15,-1 0 3 16,1-6-21-16,0-13-9 16,-1-9-15-16,1-10-6 15,-1-9-19-15,5-9-8 16,-5-7-84-16</inkml:trace>
  <inkml:trace contextRef="#ctx0" brushRef="#br0" timeOffset="39215.398">31097 4500 344 0,'7'-15'129'0,"-3"12"-100"0,-1 0 9 0,-3 3-1 16,0 0-8-16,4 3 3 15,-4 6-7-15,-4 4-3 16,-3 12-12-16,-7 9 2 0,-3 13 4 16,-4 7-6-16,-8 2-1 15,-2-3-3-15,-1-3 1 16,4-3-2-16,3-3 0 15,7-3-3-15,4 0-2 16,7-3 1-16,7-4 1 16,11-6-1-16,6-6-1 15,12-3 3-15,2-10 0 16,5-5 1-16,6-8 0 16,4-2-2-16,3 0-2 15,1-4 1-15,-5 4-1 16,-6 0-5-16,-7 3-1 15,-4 0-35-15,-3-1-15 0,0 1-22 16,-4 0-9 0,7-3-77-1</inkml:trace>
  <inkml:trace contextRef="#ctx0" brushRef="#br0" timeOffset="39603.562">31866 4438 304 0,'0'-35'112'0,"11"26"-87"0,0-7 20 0,-4 7 1 16,0 9-11-16,0 0-3 15,0 19 1-15,-4-1 2 16,1 14-19-16,-4 9 0 0,0 18 0 16,-4 10-6-16,1 0-1 15,-1-3-5-15,1-7-3 16,-1-2 0-16,1-1 1 15,-1-2-17-15,4-7-4 16,0-10-37-16,0 1-14 16,4-13-26-16,3-9-7 0,0-10-29 15</inkml:trace>
  <inkml:trace contextRef="#ctx0" brushRef="#br0" timeOffset="40023.623">32127 4447 304 0,'-3'-16'115'0,"10"10"-89"0,4-3 12 0,-1-1 1 15,4 7-3-15,7-6 2 16,8-1-3-16,2 4-1 16,1 6-19-16,3 6 6 0,1 7 6 15,-5 12-9-15,1 6-2 16,-4 10-1-16,-3 19 3 15,-4 2 1-15,-3 4 1 16,-4-12-5-16,-7-7 1 16,-7 0-5-16,-3-10-1 15,-8-5-6-15,-7-14-1 16,-6 1 1-16,-1-9 0 16,-3-4-2-16,0-3 1 15,-1-3-4-15,5-3 0 16,6 0 1-16,4 0 2 15,10 0-6-15,11-1 1 0,8 4-1 16,6 0 2-16,3 4 1 16,5 2 1-16,-1 0-14 15,0-3-3-15,-3 0-24 16,-4 1-11 0,-3-1-37-16,-8 0-14 0,-6 3-82 15</inkml:trace>
  <inkml:trace contextRef="#ctx0" brushRef="#br0" timeOffset="40580.569">28977 5670 328 0,'-3'-9'123'0,"10"2"-95"0,17-8 11 15,-6 5 1-15,7 1-4 16,10-1 0-16,11-5-6 16,24-1-4-16,15 0-14 15,7 7 1-15,14 0 3 0,17-1-6 16,4 7-3-16,-3-6-9 16,3-1-1-16,-4 1 5 15,-10-1 4-15,-25 1-8 16,-17 3 0-16,-15-1-42 0,-17 4-18 15,-18 3-32-15,-14 7-12 16,-17 5-42 0</inkml:trace>
  <inkml:trace contextRef="#ctx0" brushRef="#br0" timeOffset="41031.236">29489 5824 368 0,'-7'-3'140'0,"21"-4"-109"0,14-2 7 15,-10-1-3-15,10-2-8 16,14-4 4-16,18 1-4 16,14-1-2-16,0 3-13 15,-10 10-1-15,-11 6 0 0,-11 4 0 16,-14 5 3-16,-14 7-1 15,-14 0 0-15,-10-4-3 16,-11 4-1-16,-1 0-5 16,1 0-1-16,4-7-3 15,6 4-1-15,4-3 1 16,11-1 2-16,6 1-3 16,8 6-2-1,3 2 2-15,0 17 0 0,-3 3 1 16,3 3 2-16,-3 0 1 0,-8-4 1 15,-6-5 6-15,-8-4 4 16,-10-6-3-16,-11-3-1 16,-13-6-6-1,-12-7-1-15,-3-5-3 0,-3-4-3 16,-8-4-29-16,-6-2-14 16,-4 0-40-16,3 0-18 15,8-1-93 1</inkml:trace>
  <inkml:trace contextRef="#ctx0" brushRef="#br0" timeOffset="41555.668">26829 5883 316 0,'-21'-9'118'0,"17"6"-92"0,1 3 13 0,3 0 0 15,0 0-8-15,3 0 2 16,1 0-2-16,6 0 1 15,11 0-17-15,15 0 6 0,17-3 3 16,10-4-4-16,8-2 1 0,13-1-8 16,19 1 0-1,2 0-10-15,-9-1-4 16,-8 1 0-16,-7 9 2 16,-18-3-5-16,-13 3 1 0,-15 0-54 15,-14 3-22-15,-10 3-39 16,-4-3-17-16,-11 7-9 15</inkml:trace>
  <inkml:trace contextRef="#ctx0" brushRef="#br0" timeOffset="42068.195">26762 6354 352 0,'0'-4'132'0,"10"-2"-103"0,11 3 7 0,-6-3-1 16,13-4-8-16,14-8 4 15,15-1-8-15,3-10-2 16,3 1-12-16,1-3 3 0,3 12 4 16,-4 3-8-16,-3 10-2 15,-7 6 0-15,-14 6 1 16,-11 1 3-16,-10 12 1 15,-11-4-3-15,-11 4 0 16,-6-3-5-16,-5 2 0 16,-6-2-1-16,4 0-2 15,-1 0-2-15,4-1 1 0,3-2-1 16,4 6-2-16,7-4 3 16,11 1 0-16,14 0-2 15,10 2 2-15,4 4 1 16,-1-3 2-16,-2 9 1 15,-8 1 1-15,-10-1 11 16,-11 3 7-16,-14-3-5 16,-22 13-2-16,-13-9-8 15,-4-7-3-15,-3 3-2 16,-4-6-2-16,0-3 1 16,0-7-1-16,4-2-3 15,6-7 0-15,12-3-36 16,9 0-16-16,15-3-27 15,11-1-10-15,10-2-95 16</inkml:trace>
  <inkml:trace contextRef="#ctx0" brushRef="#br0" timeOffset="42725.555">31655 5397 260 0,'0'-9'99'0,"3"3"-77"0,4-1 20 0,-3 4 3 15,-1 0 1-15,-3 3 4 16,4 0-10-16,3 0-2 16,4 0-21-16,10 3 1 0,14 0 2 0,14-3 0 15,11-3 0-15,18-3-6 16,24-4-4-16,4 1-8 16,-4 0-1-1,4-1-1-15,4-5 0 0,-12 5 0 16,-13 1 0-16,-11 6-7 15,-17-4 0-15,-12-2-54 16,-13 6-22-16,-14 3-86 16,-15-3-56-1,-13 0 98-15</inkml:trace>
  <inkml:trace contextRef="#ctx0" brushRef="#br0" timeOffset="43220.195">31990 5523 292 0,'-25'3'110'0,"25"-3"-86"0,4 6 16 0,-1-6 2 16,8 3-12-16,6-3-2 16,8-9-8-16,18 6-2 15,13-4-10-15,7 4 1 0,1 3 2 16,-8 3 5-16,-6 4 2 15,-11-4-3-15,-11 6 1 16,-11 7 4-16,-13-4 2 16,-8-2-7-16,-6 9-4 15,-4-7-6-15,3 1-4 0,1-1-3 16,3 1-1-16,7 2-1 16,3-2 3-1,8 6-2-15,3 6 1 0,3 0 2 16,5 0 0-16,-1 3-3 15,3 1 2-15,-2-1 10 16,-5-3 5-16,-6 3-2 16,-8-9 1-16,-6 6-2 15,-8-6 3-15,-10-4-7 16,-11-2-2-16,-14 0-3 16,-6-1-2-16,-1 1 1 15,0-1-1-15,14-2-3 0,-3 8 2 16,6 1-19-16,8 0-7 15,7 0-41-15,3 0-17 16,4-1-98 0,7-5-58-16,4-4 113 15</inkml:trace>
  <inkml:trace contextRef="#ctx0" brushRef="#br0" timeOffset="46692.154">29259 8163 236 0,'22'-25'90'0,"-12"6"-70"0,4 6 19 0,-7 4 3 0,0-1-2 16,-3 1 3-16,-1 3-7 16,-3 6 1-16,-3 3-21 15,-8 13 0-15,-3 12-2 0,-7 9-3 16,-4 10-1-16,-6 4-6 16,-8 5-3-16,-7 10 0 15,-3 3-1-15,3-10 6 16,7-2 4-1,7-10-1-15,11-6 0 0,10-7-1 16,18-6 0-16,18-6 0 16,14-6 2-16,7-10-3 15,17 1-2-15,15-7 0 16,7-7 1-16,-8 7-5 16,-13-3-1-16,-11 0-9 15,-11 0-2-15,-10 3-56 0,-8-3-23 16,-2 3-194-1,-1-10 120 1</inkml:trace>
  <inkml:trace contextRef="#ctx0" brushRef="#br0" timeOffset="47006.021">30480 7893 348 0,'35'-25'132'0,"-28"16"-103"0,0 5 10 15,-7 4-2-15,0 0-12 16,0 0 0-16,-7 4-3 16,-7 5 1-16,-10 7-13 15,-8 15 1-15,-11 19 2 0,-6 7-5 16,0 8-2-16,-1 1-1 15,-3-6 1-15,-3 6-5 16,-8 3-3-16,8 3-2 16,7-6 3-16,6-10-35 15,12-12-14-15,6-9-23 16,7-10-9-16</inkml:trace>
  <inkml:trace contextRef="#ctx0" brushRef="#br0" timeOffset="47258.035">29954 7846 348 0,'-17'-25'129'0,"20"22"-100"0,4 6 13 0,0 0 2 16,7 3-7-16,8 7 0 15,2 12-14-15,1 16-6 16,0 15-10-16,-1 10-1 0,1 6 1 15,-4 7-6-15,0 2 0 0,-3 13-1 16,3-9 2 0,4-13-1-16,3-13-1 0,4-11-30 15,3-14-15-15,0-12-28 16,-3-16-10-16,-4-15-76 16</inkml:trace>
  <inkml:trace contextRef="#ctx0" brushRef="#br0" timeOffset="47693.965">31119 7808 292 0,'-4'-12'110'0,"8"6"-86"0,-4 2 29 0,0 4 6 15,0 0-18-15,0 0-4 16,0 4-6-16,0 2-2 16,-4 6-16-16,-3 7 3 0,-4 9 4 15,-6 13-5-15,-4 22 0 16,-8 0-9-16,-2 6-4 15,2-13-1-15,8 0 1 16,7-15 1-16,7-3 3 0,11-4 1 16,10-9 3-16,7-3-5 15,7-6-1-15,4-7 0 16,7-9 0-16,3 0-5 16,4 0 1-16,-4-3-11 15,-3-3-5-15,-4 6-32 16,-3 0-11-16,-4 0-32 15,-7 0-12-15,-3 9-55 16</inkml:trace>
  <inkml:trace contextRef="#ctx0" brushRef="#br0" timeOffset="48145.401">32050 7730 372 0,'3'-6'140'0,"-3"3"-109"0,0 3 9 0,0 0-2 0,0 3-15 15,-3 3-1-15,-4 7-11 16,-4 5-2-16,1 4-5 16,-1 3-1-16,0 4 1 0,4 2 2 15,7 3 1-15,11 1 3 16,7 3 4-16,6-4-4 15,12 1 2-15,13-4-7 16,4-6-3-16,0-6-1 16,-4 0-1-16,-6-4 0 15,-5-5 2-15,-6-4-28 16,-4-3-11-16,-10 0-33 16,-4-3-11-16,-3-3-91 15</inkml:trace>
  <inkml:trace contextRef="#ctx0" brushRef="#br0" timeOffset="48431.583">32516 7661 336 0,'-4'-12'126'0,"8"12"-98"0,3 3 19 0,-4 0 3 16,4 6-4-16,0 7 3 15,0 9-8-15,-3 9 0 16,-4 7-23-16,0 13-4 0,-4 18 0 0,1 6-8 16,-1 4-1-16,1-1-3 15,-1 7-2-15,1 0 1 16,3-4 1 0,0-5-1-16,0-10 2 15,0-10-31-15,0-9-11 0,-4-6-44 16,1-9-17-16,-4-4-87 15</inkml:trace>
  <inkml:trace contextRef="#ctx0" brushRef="#br0" timeOffset="78050.431">27584 4830 192 0,'7'-16'71'0,"3"0"-55"0,12-12 15 0,-15 12 5 16,3-2 4-16,1-1 3 16,-1 3-1-16,-3 4-2 15,0-1-21-15,-3 4 6 0,-1-1 5 16,-3 1-3-16,0 6 1 16,0-4-2-16,-7 14-1 15,-7 2-3-15,-10 13-2 16,-15 13-2-16,-4 5 1 15,-2 10-6-15,-1 7 0 16,3 9-4-16,5 6 2 16,6 3-2-16,4 0 0 15,6-12-3-15,8-3 1 0,7-7-2 16,7-3 2-16,7-12-4 16,11-4-2-16,10-15 0 15,11-10 1-15,10-5 1 16,4-8 3-16,-3-5 3 15,-8-7 2-15,-7-2-1 16,-3-4-1-16,-14 0-1 16,-15 3 0-16,-10 0-2 15,-17 3-1-15,-15-2-6 16,-4 8 1-16,1 7-5 16,3 3-1-16,7 3-19 15,8 3-9-15,10 4-40 16,3 6-15-16,11 2-129 15</inkml:trace>
  <inkml:trace contextRef="#ctx0" brushRef="#br0" timeOffset="79673.009">27150 8254 296 0,'-14'0'110'15,"14"0"-86"-15,0 0 31 0,0 0 7 0,7-10-8 16,3 7-2-16,1-3-7 16,3 0-4-16,4-1-22 15,-1 4 0-15,1 3-1 0,3 3-2 16,0 4 1-16,7-1-5 15,4 3 0-15,7-2-5 16,7-4 1-16,3 3-3 0,1-3 0 16,-4-3-3-1,-4 0 1-15,-7-3 0 0,-7-3 1 16,-6 6-13-16,-8-3-4 16,-4-4-38-1,-3 7-14-15,-7 0-24 0,4 7-8 16,-4-7-84-1</inkml:trace>
  <inkml:trace contextRef="#ctx0" brushRef="#br0" timeOffset="80181.2">27884 7946 300 0,'-7'-34'112'0,"7"15"-87"0,0-6 18 16,3 12 2-16,1-2-2 16,3-4 4-16,3-6-6 15,4 0-3-15,7-3-21 16,4-1 10-16,7 7 3 0,7 10-4 16,0 12-1-16,3 12-1 15,4 20 0-15,3 12-9 16,1 28-2-16,-8 22-1 0,-10-6 2 15,-15-1-5 1,-17 14-3-16,-14-4-1 16,-7-9 1-16,-4-10-1 0,-14-9 2 15,-13-12-2-15,-12-17 0 16,1-5-3-16,3-16-2 16,10-7 1-16,18-12 1 15,8 0-3-15,3-31 0 16,6-26-1-16,19 1 0 15,17 6 0-15,18 9-2 16,10 13 3-16,1 15 0 16,3 13 1-16,0 16 0 15,-1 18 0-15,1 10 2 16,-7 0-1-16,-7-3 2 0,-7-10-4 16,-7-2 0-16,-4-8-28 15,0-8-10-15,0-7-82 16,-3-9-36-16,-4-6-56 15</inkml:trace>
  <inkml:trace contextRef="#ctx0" brushRef="#br0" timeOffset="82388.605">23075 2688 252 0,'-21'-63'93'0,"10"48"-72"0,-10-4 7 0,11 3 0 0,-4 1-11 16,-11-7-2-16,-14-3-4 15,-17-1 0-15,-18-5-6 16,-4 3 4-16,-21 0 1 0,-31 9 3 15,-1 0 3-15,-24 7-1 16,-11 5 4-16,-14 4-5 16,-14 3 2-16,4 0 0 15,-22 3 2-15,18 4-6 16,-25 5 1-16,15 7-6 16,-19 0-2-16,12 9-5 0,-12 3 0 15,8 7 0-15,7 6 2 16,-7 25-3-16,21 3-2 15,-4 6 2-15,11-2 0 16,18-1 3-16,3 3 3 16,7 19 0-16,22-6 0 15,17-3 1-15,14-10 1 16,14 13 3-16,18 10 4 16,21-1-6-16,25-6 0 15,18-6-4-15,13 12-3 16,15 4 2-16,14-7 0 15,20-12-4-15,23-7-1 0,9 4 5 16,29-7 3-16,56 6-1 16,22-15 2-16,28-13 0 15,45-15 1-15,8-10-2 16,24-6-1-16,36-6-1 16,14-7 2-16,3-6-1 15,7-9 0-15,22-13-1 16,24-12 2-16,7-19-3 15,-7 0 0-15,-10-10 1 16,-25-12 0-16,-4-25-2 16,-35 0 1-16,-32 15-4 15,-42 1 0-15,-17 5 1 16,-43-12 2-16,-39 1-1 16,-28-1 2-16,-28 6-2 0,-29-21-1 15,-31-19-2-15,-28-4-1 16,-29-15-1-16,-49-19 3 15,-46 22-5-15,-53 0 2 16,-38 22 0-16,-57 10-1 16,-50 24-1-16,-20 26-1 15,3 12-23-15,-1 12-8 16,23 10-48-16,16 10-23 16,12-1-66-1</inkml:trace>
  <inkml:trace contextRef="#ctx0" brushRef="#br0" timeOffset="84462.135">18408 3616 212 0,'3'-9'79'0,"5"-1"-61"0,2-5 21 15,-6 9 5-15,-1-1-5 16,1 1 2-16,-4 6-8 16,-4-6-3-16,-3 6-16 15,-3 0 2-15,-8 6 4 0,-3-6 4 16,0 6 3-16,-4 7-6 16,4 2-2-16,0 11-5 15,3 5-1-15,0 0-5 0,8 4-3 16,-1-7-5-16,8-6 0 15,3 3 9-15,7-6 5 16,7-7 3-16,10-5-1 16,8-4-2-16,7-6-1 15,0-7-1-15,0-5 0 16,-4-7-6-16,-3-7-2 16,-4 1 0-16,-7-6 0 15,-7 2 4-15,-3 4 3 16,-8 0-4-16,-6 3-2 15,-8 6-5-15,-10 0 0 16,-7 7-2-16,-4 5 0 16,-3 7 2-16,-1 7 2 15,5 5-1-15,2 7-1 16,5 9-2-16,6 7 1 16,8 5 1-16,2-2 0 0,8-3 0 15,11-4 0-15,7-6 2 16,6-6 3-16,8-10 0 15,3-9 2-15,1-12 0 16,-1-13 1-16,-3-10-4 16,-4 4-1-16,-7-4 1 15,-7-2 0-15,-7-4-2 16,-7 13 1-16,-7 3-2 16,-7-1-1-16,-7 8 1 15,-7 18-1-15,-4 0-3 0,0 0 2 16,0 15 1-16,4 7 0 15,4 10 0-15,6 5 0 16,7 7-3-16,8-6 0 16,10-4 2-16,11-6 0 15,10 1 1 1,7-10 0-16,0-10 2 0,4-9 1 16,-4-9 1-16,-3-20 0 15,-4-2 0-15,-6-4 0 16,-8 7 0-16,-7-6 0 15,-11-1 0-15,-6 16 0 16,-8-6-5-16,-10 16 1 16,-8 0-2-16,-2 12-2 15,-1 9 0-15,4 10 3 0,3 10 0 16,7 8 1-16,7-2-3 16,8-7 2-16,6 4 1 15,11-1 0-15,11-9 0 16,7-6 0-16,6-9 0 15,8-10 2-15,-3-10-1 16,-1-12 2-16,-7-9-4 16,-3-4 0-16,-8 1 3 15,-6-1 1-15,-11 4 1 16,-7 6 2-16,-7 0-3 16,-11 15-2-16,-10 4-3 15,-4 12 1-15,-3 23-4 16,3 11 1-16,7 7 2 0,7-3 3 15,8-3-2-15,6-3 0 16,8-7 1-16,10-3 0 16,7-12-3-16,11-3 2 15,6-7 1-15,8-6 2 16,0-10-1-16,0-8-1 16,-4-17 3-16,-3 1 0 15,-8-4-1-15,-9-6-2 16,-8 6 1-16,-11 1 1 15,-10 5-1-15,-11 4-1 16,-10 9 1-16,-7 19 1 16,-4 10-3-16,0 15 0 15,4 16 1-15,10 6 0 16,7-7-3-16,11 8 0 16,11-17 2-16,10-3 0 15,10-9 1-15,11 0 0 0,11-13 0 16,4-6 2-16,-1-9-3 15,-7-16-2-15,-3-1 4 16,-7-14 3-16,-11-1 1 16,-7 3 0-16,-11 1-3 15,-6 5 1-15,-11 10-4 16,-11 7 0-16,-3 15 1 16,-4 15 2-16,0 1-3 15,7 12-2-15,4 7 2 0,10-13 2 16,4 6-2-1,7-6-2-15,11-3 2 0,6-4 0 16,11-5-2-16,8-7 0 16,6-9 2-16,0-13 2 15,-3-13 2 1,-4-8 1-16,-7 5-2 0,-7 1-2 16,-10 2 1-16,-8-2 1 15,-10 18 1-15,-10 4 1 16,-5 12-5-16,-6 9-1 15,3 10 1-15,8 6 0 16,6 0-2-16,7 3 2 16,4-9 1-16,4 0 0 15,6-10-3-15,4 1 0 0,4-1 2 16,3-9 2-16,-3 0-2 16,-1 0 0-16,1 0 3 15,-1-3 1-15,1-3-21 16,0-4-10-16,3 7-41 15,0-6-19-15,0-1-85 16,-3 7-39-16,-11 3 56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42:38.97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19643 2365 236 0,'-21'3'90'0,"13"-6"-70"0,-2 0 17 0,6 0 2 16,1 0 1-16,-4 3 5 0,0 0-2 16,0 0-2-16,0 9-22 15,0 7 4-15,-1-7 1 0,5 7 1 16,3 3 0-16,3-7 1 16,8 1 1-16,7 6-1 15,13-19-1-15,22 9-3 16,21-18-2-16,4-1-6 15,3 7-4-15,7-3-3 16,4-4 0-16,-7 10-4 16,-15-3 0-16,-10 3 1 15,-10 0 2-15,-11 0-5 16,-11 0-3-16,-4 0 3 16,-6 0 1-16,-4-6 2 15,-3 6 0-15,-4-3-5 0,0 0-1 16,-4 3-35-16,-3 0-15 15,0 0-39-15,7 0-18 16,4 0-92 0</inkml:trace>
  <inkml:trace contextRef="#ctx0" brushRef="#br0" timeOffset="379.98">20839 1970 356 0,'0'-16'132'0,"3"10"-103"0,1 6 14 16,-4 0-1-16,7 0-4 15,0 0 4-15,-4 16-10 16,1 3-2-16,-4 12-17 16,-4 10 1-16,-6 40 2 0,-4-2 1 15,-1 2-1-15,-2 7-11 16,-1 15-5-16,4-8 2 16,4-11 0-16,6-12-3 15,4-9-1-15,4-19-19 16,6 0-7-16,4-19-29 0,4-6-14 15,-1-16-28 1,5-6-13-16,-8-13-37 16</inkml:trace>
  <inkml:trace contextRef="#ctx0" brushRef="#br0" timeOffset="854.972">21213 2105 300 0,'-15'-13'112'0,"12"4"-87"0,-4 0 11 0,7-1 0 0,0-2 2 16,-4-1 4-16,1 4 2 16,-1 2 2-16,1-2-25 15,-4 9-1-15,-4 9-1 0,-3 1-3 16,0 12 3-16,-4 25-1 15,-3 16-2-15,-4 9 3 16,1 3 0-16,3 3-8 16,3 1-2-16,11 8 1 15,7-8 1-15,10-16-1 16,12-4-1-16,9-15-3 16,15-9-1-16,11-17-3 15,6-11 1-15,4-23 0 16,0-28 3-16,-3-12-1 15,-8-1 2-15,-10-2-4 0,-18-20 0 16,-17-12 1-16,-15 0 0 16,-13 0-2-1,-19 4-2-15,-17-11-2 0,-10 20-1 16,3 12-3-16,7 29 1 16,18 11-21-16,10 23-8 15,18 6-27-15,18 13-11 16,13 3-48-16,15 6-19 15,3 10-32 1</inkml:trace>
  <inkml:trace contextRef="#ctx0" brushRef="#br0" timeOffset="1444.231">22543 1823 372 0,'0'-10'140'0,"3"10"-109"0,-3 0 20 0,0 10 3 16,-3-4-8-16,-1 13 2 15,-7 0-11-15,-6 9-5 16,-4 3-18-16,-11 7-2 0,-14 12 1 16,-14 10-3-16,-3 15 2 15,6 0-5-15,4-12-2 16,11-7 2-16,10 1 0 16,11-17-1-16,10-2-1 15,11-3-3-15,21-13 1 16,25-7 2-16,18-5 4 0,6-10-4 15,8-4-3-15,10-8 1 16,-3-1 0-16,-4 4-4 16,-17 3 1-16,-12 3-11 15,-9 3-3-15,-8 0-35 16,-3 0-13-16,0 0-39 16,-1 0-16-16,12 3-74 15</inkml:trace>
  <inkml:trace contextRef="#ctx0" brushRef="#br0" timeOffset="2013.161">23446 1867 384 0,'-4'-10'145'0,"8"10"-112"0,-4 3 32 0,0-3 8 0,0 7-21 16,-4-4-8-16,-3 9-23 16,-4-2-9-16,-3-1-7 15,-3 10-4-15,-1 0 2 0,-3 0-2 16,7 3-1-16,3-10-2 15,4 10 1-15,7-6 1 16,7-1 0-16,7 4 0 16,4-3 0-16,7-4-3 15,6-2 0-15,15-1 2 16,7 1 2-16,11 8 0 16,-1 4-1-16,-3 7 1 15,-3 15-1-15,-4-1 0 16,-1 1 2-16,-9-3 1 15,-8-3 1-15,-7-7 4 16,-10-3 3-16,-8 0 5 16,-10-2 4-16,-7-14-1 0,-7 1-2 15,-10-7-7-15,-12-6-2 16,-13 0-6-16,-18-3-2 16,0-3-2-16,3-1 0 15,4 1 0-15,4-3-2 16,10-4-15-16,7 4-7 15,11-4-31-15,7 4-14 16,7-1-35-16,10 1-13 16,4-10-63-1</inkml:trace>
  <inkml:trace contextRef="#ctx0" brushRef="#br0" timeOffset="2252.346">23446 1804 376 0,'-7'-19'143'0,"17"13"-112"0,4-4 25 15,0 1 3-15,18-3-16 16,21-1-2-16,11-3-21 16,-1 4-10-16,1 9-6 15,-1-4-4-15,8 7 3 0,-8 10-7 16,1 9-1-16,-8-1-45 15,-3 17-16-15,-4-1-40 16,1 1-16-16,-4 2-29 16</inkml:trace>
  <inkml:trace contextRef="#ctx0" brushRef="#br0" timeOffset="2552.885">24712 2030 356 0,'-3'-16'134'0,"6"7"-104"0,-3 2 29 0,0 7 5 15,0 0-6-15,-3-3 1 16,-1 3-20-16,1 0-9 0,-8 10-17 16,-10 8-4-16,-4 4 1 0,-7 7-4 15,1 8-1-15,-1 13-2 16,0 4-3-16,0-7 1 15,4 3-1-15,3-6-3 16,4-10 0-16,4 1-25 16,2-13-9-16,5 0-21 15,3-13-8-15,0 0-31 16,3-9-14-16,-3-18-48 16</inkml:trace>
  <inkml:trace contextRef="#ctx0" brushRef="#br0" timeOffset="2751.539">24282 1973 356 0,'-11'-19'132'0,"15"19"-103"0,3 4 29 0,0 8 6 15,0-2-8-15,3 8-1 16,8 7-15-16,3 7-7 16,0 15-19-16,4 9-2 0,7 1-1 15,3-4-9-15,4-6 0 16,-4-6-35-16,-3-7-13 15,-4-5-34-15,-3-8-13 16,-8-2-100 0</inkml:trace>
  <inkml:trace contextRef="#ctx0" brushRef="#br0" timeOffset="3333.177">25587 1679 324 0,'-18'-22'121'0,"15"15"-95"0,-1 4 29 0,4 3 7 0,0 0-13 16,4 10-2-16,-1 2-9 15,4 16-3-15,0 26-20 16,4-1-2-16,0 3-2 0,-1 1-6 16,1 6-3-16,-1 2-1 15,4 11-1-15,-3-1-3 16,0-12 0-16,-4-10-34 16,-4-9-15-16,1-10-20 15,-8-15-144 1</inkml:trace>
  <inkml:trace contextRef="#ctx0" brushRef="#br0" timeOffset="3561.001">25231 2014 320 0,'-32'0'121'0,"35"9"-95"0,12-2 11 0,2-4-2 15,11 0-9-15,18 0 2 16,25-3-7-16,14 0-1 15,-1-3-11-15,-3-3-5 0,-3-1-3 16,-8 1-1-16,-6 3 0 16,-11 3-29-16,-4-6-10 15,-6 3-12-15,-1 3-1 16,-3-10-18-16,0 4-6 16,3-13-34-1</inkml:trace>
  <inkml:trace contextRef="#ctx0" brushRef="#br0" timeOffset="4249.032">26518 1622 392 0,'-7'-6'148'0,"14"3"-115"0,14 3 17 0,-3-10-1 15,10 4-21-15,8 3-5 16,6-7-14-16,11 4-4 16,10 0-3-16,1 3 1 0,-1 3 0 15,-3 0-8-15,-10 3-2 16,-8-3-29-16,-3 9-14 15,-7-6-36 1,-1 1-16-16,5 2-51 16</inkml:trace>
  <inkml:trace contextRef="#ctx0" brushRef="#br0" timeOffset="7192.366">26575 1679 160 0,'-7'-10'60'0,"0"10"-47"0,0-9 21 0,3 9 6 0,1-3-7 16,-1-7-2-16,4 4-6 15,0 3-2-15,0-7-12 16,0 4 2-16,4 0 3 0,-1 3 3 16,1-7 3-16,-1 10-3 15,-3-6 0-15,-3 12 18 16,-8 7-11 0,-3 9-4-16,0 9-7 15,0 16 0-15,0-3-6 16,3 0-1-16,4-6-4 15,0-7-3-15,3-3 0 16,1-3 1-16,-1-12 5 0,1-4 4 16,-1 1-4-16,4 2 1 15,0-12-5-15,4 0 0 16,6-6-1-16,8 0-2 16,3-4-2-16,7 7 1 15,4-3 1-15,3 3 0 16,1-7 0-16,-1 4 2 15,0 3-3-15,4 6 0 16,3 3 1-16,4 7 0 16,4 6 0-16,-1 3 0 15,-3 6-3-15,-4 3 2 16,-3 4 1-16,-7 2 0 0,-8-2 15 16,-9-13 7-16,-8 0 7 15,-11-4 2 1,-17-2-12-16,-14-6-4 15,-15-1-9-15,-3 0-2 0,-7 1-4 16,-14-1-1-16,-10 1 1 16,6-1 0-16,11-3-3 15,14 0 0-15,14-2-31 16,18-8-13-16,21-5-40 16,18-7-17-16,10 7-82 15</inkml:trace>
  <inkml:trace contextRef="#ctx0" brushRef="#br0" timeOffset="7912.259">28131 1550 236 0,'14'-16'88'0,"-11"10"-69"0,1-3 26 0,-4 9 8 16,0 0-9-16,0 0-2 15,-4 6-6-15,-6-3-2 16,-12 10-19-16,-9 5 2 0,-12 7 3 15,-6 19-7-15,0 7-2 16,-1 5-2-16,4 0 1 16,4 1-1-16,7-10 2 15,10-3-4-15,11-3-2 16,10-7 2-16,15-6 2 16,14-6-2-16,24-6-2 0,22-4-2 15,3-2 0 1,0-1-2-16,3-9 2 15,1 3-2-15,-7 0 2 0,-8 1-9 16,-7-1-3-16,-6-3-48 16,-4 0-22-16,-4-3-40 15,4-1-15-15,-4 1-1 16</inkml:trace>
  <inkml:trace contextRef="#ctx0" brushRef="#br0" timeOffset="8288.933">29182 1193 320 0,'-7'-44'121'0,"7"44"-95"0,-4-10 18 0,4 4 2 16,4 3-21-16,-4 3-3 16,3 0 1-16,-3 0 5 15,0 19-15-15,0-10 2 0,-3 44-1 16,-8 26-3-16,4-20-1 16,0-9-6-16,0 32-3 0,3-22 0 15,1 15-1-15,-1-16 0 16,1 1 0-1,-1-13-3-15,1-6 2 0,-1-4-19 16,1-5-7-16,-1-7-13 16,-3-6-2-16,0-7-18 15,4 4-6-15,-1-7-80 16</inkml:trace>
  <inkml:trace contextRef="#ctx0" brushRef="#br0" timeOffset="8888.782">29686 1164 332 0,'11'-15'126'0,"-11"15"-98"0,3 0 19 0,-3 0 0 16,0 9-10-16,0-9 1 16,-3 16-5-16,-1-4 2 15,-6 20-19-15,-1-7-5 0,-10 15 0 16,3 1-7-16,-10 3 0 16,7-6-4-16,-7 3-1 15,3-13 1-15,4 3 0 16,7-9 2-16,3 0 1 15,4-3-4-15,7-7 1 0,0 1 0 16,11-4 2-16,-1-6-3 16,11-3 0-16,-3 0-4 15,14-3-1-15,-4 3 3 16,18-6 1-16,-11 3-1 16,8 3 0-16,-8 0 2 15,4 12 2-15,-8-2-2 16,5 15 0-16,-8-6 5 15,0 18 5-15,-7 1 6 16,0 0 3-16,-3-7 2 16,-4 3 2-16,-3-5-3 0,-8-1-2 15,1-6-5-15,-15-3 0 16,1-7-7-16,-19-2-3 16,5 2-4-16,-19-9 1 15,12 4-1 1,-12-7 0-16,8 0-18 0,-4-7-7 15,7 4-30-15,1-3-12 16,3 0-40-16,6-7-19 16,5 4-39-1</inkml:trace>
  <inkml:trace contextRef="#ctx0" brushRef="#br0" timeOffset="9113.463">29704 1139 348 0,'-14'-25'132'0,"14"25"-103"0,32-9 29 16,-25 2 6-16,21 4-25 15,-3-3-8-15,27-3-16 16,-9 2-7-16,27-5-5 16,-13 12-3-16,13-10 1 0,-13 1-4 15,3 9 2-15,-14-3-39 16,-4 3-15-16,-7 0-26 15,-10 3-7-15,-4-3-61 16</inkml:trace>
  <inkml:trace contextRef="#ctx0" brushRef="#br0" timeOffset="9732.007">25358 2948 260 0,'-7'0'96'0,"7"0"-75"0,0 4 21 0,0-4 3 15,3 0-6-15,4 6 0 16,4 3-3-16,3-9 0 16,4 3-19-16,10 4-1 0,4-7 0 15,10 0-2-15,4 0 0 16,3 3-8-16,0-3-4 16,1 0-1-16,-4 0-1 15,-7 6-7-15,-8-3 0 16,-17 3-131-16,-7 10-44 15</inkml:trace>
  <inkml:trace contextRef="#ctx0" brushRef="#br0" timeOffset="10392.174">26158 2845 268 0,'0'-22'101'0,"4"9"-78"0,3-5 17 0,0 8 3 15,0-5-10-15,4-1 0 16,-1 0-5-16,-3 1 0 16,0 5-16-16,1 7 2 0,-8 3 0 15,0 3 1-15,-8 7 1 16,-6 5-6-16,-7 7-2 15,-4 0-2-15,4 0 1 16,4-3-6-16,3-3-1 16,7 2-2-16,7-2 0 0,7 3 2 15,3-10 2-15,4 1-1 16,4-1-1-16,3 0 1 16,0 1-1-16,0-1-3 15,4 4 2-15,0 6 1 16,-1-7 2-16,5 13 1 15,-1 3 3-15,4 7 1 16,-4 3 3-16,-7-1 6 16,-3 1 4-16,-4-7 5 15,-7-6 2-15,-7-3-6 0,-7-6 0 16,-7-7-12-16,-4-2-3 16,-3-7-4-1,-7-4-2-15,-8-2 1 16,-2-3-1-16,-8-4-14 0,0-6-5 15,4 1-39-15,6-1-15 16,12-3-30-16,9 0-14 16,8 6-46-1</inkml:trace>
  <inkml:trace contextRef="#ctx0" brushRef="#br0" timeOffset="10618.444">26141 2701 336 0,'-4'-22'126'0,"18"12"-98"0,11-2 23 0,-11 9 3 0,7-7-23 16,8 1-4-16,9-4-17 15,12 1-4-15,6 2-4 16,-6 4-2-16,-4 3 3 0,-4-3-2 16,-3 6-1-1,-8 6-15-15,-6-3-7 0,-7 13-38 16,-8-4-14-16,-6 10-82 15,-11 3-37 1,-4 4 98-16</inkml:trace>
  <inkml:trace contextRef="#ctx0" brushRef="#br0" timeOffset="10857.218">25629 3525 356 0,'-21'19'132'0,"35"-16"-103"0,22 4 12 0,-15-7-3 15,14 0-12-15,18-10-3 16,25-2-13-16,13-1-4 16,1-9-4-16,3 6-4 0,4 4 1 15,-7-1-19-15,-8 4-7 16,-10 3-54-16,1-10-25 15,-1-3-40 1</inkml:trace>
  <inkml:trace contextRef="#ctx0" brushRef="#br0" timeOffset="11433.982">28928 2604 300 0,'-60'0'112'16,"46"0"-87"-16,3 0 18 0,11 0 13 15,11 0-21-15,13-4-9 16,8 4-7-16,10 0-11 15,4-6 6-15,4 3 3 0,6 3-9 16,8 0-2-16,-4 0-4 16,-14 0 1-16,-11 0-37 15,4 0-15-15,-4 0-37 16,0 0-16-16,-7 0-36 16</inkml:trace>
  <inkml:trace contextRef="#ctx0" brushRef="#br0" timeOffset="11878.95">29841 2371 364 0,'-3'-3'134'0,"3"3"-104"0,-11 7 20 0,11-7 2 16,-7 6-20-16,0-3-4 15,-7 3-16-15,0 4-5 16,-4-4-5-16,4 0-4 0,-3 7 1 15,3-10-1-15,3 6-2 16,4 1 3-16,3 2 0 16,1-2 1-16,3 8 0 0,0-8-3 15,10 6 2-15,1-7 1 16,10 4 0-16,-3-4 0 16,14 7 0-16,-4-4 0 15,7 16 0-15,-7-6 0 16,4 16 2-16,-7-10-1 15,-4 10 2-15,-3-7-2 16,-4 0 2-16,-4-5 13 16,-6-4 7-16,-1 3-3 15,-13-7-1-15,-1 1-11 16,-17-9-3-16,3-1-3 16,-17-3-2-16,7 4-2 15,-8-10 1-15,8 3-21 16,3-3-10-16,4 0-42 15,7-3-15-15,3-7-54 16,11-5-62-16,0-1 70 16</inkml:trace>
  <inkml:trace contextRef="#ctx0" brushRef="#br0" timeOffset="12122.799">29700 2277 348 0,'-10'0'129'0,"10"0"-100"0,10 10 13 0,-6-10 0 0,14 6-15 15,-1-3-3-15,29 3-14 16,-7 4-4-16,17-7-4 16,-10 3-2-16,18-6 3 0,-11 3-7 15,7 4-1-15,-8-4-40 16,-6 13-18-16,-7-7-27 15,-11 7-11-15,-3-1-23 16</inkml:trace>
  <inkml:trace contextRef="#ctx0" brushRef="#br0" timeOffset="12416.427">28850 3290 368 0,'32'0'140'0,"0"-6"-109"0,42-10 7 0,-39 7-3 15,18-10-12-15,32 0 1 16,13-3-9-16,5 3-2 15,6 4-7-15,4 2-4 0,-4 4 1 16,-17 9-4-16,-11 0-2 16,-10 0-25-16,-8-6-11 15,-6 6-35-15,-19 0-14 16,-6 0-63 0</inkml:trace>
  <inkml:trace contextRef="#ctx0" brushRef="#br0" timeOffset="13135.808">19586 3597 228 0,'-3'-28'85'0,"13"22"-66"0,11-13 23 0,-6 13 6 16,6-4-8-16,7 1 2 15,7 0-7-15,4 9 1 16,0-10-20-16,0 10 4 0,-4 0 3 16,-3 10-3-16,-1-10 0 15,5 0-7-15,-1 9-3 16,4-9-5-16,0 0-2 15,3-9-3-15,0 9-1 16,-6 0-59-16,-5 0-24 16,-10 9-92-1</inkml:trace>
  <inkml:trace contextRef="#ctx0" brushRef="#br0" timeOffset="13711.384">20570 3409 348 0,'0'-6'129'0,"0"3"-100"0,0 0 15 16,0 3 1-16,0 0-14 16,0 0-3-16,-3 3-12 15,-8 6-5-15,-3 4-6 16,-3 6-6-16,-5-1-2 0,1 1 2 15,7 0 0-15,4-6-2 16,3 5 0-16,3-5-1 0,4 0 3 16,4-4 0-16,3-3 3 15,0 1-1-15,0-7-1 16,0 0 1-16,0-4 1 16,3-2-1-16,5 3-1 15,-1-3-2-15,3 3 1 16,4 3-1-16,8 0 0 15,2 3 2-15,8 6 2 16,4 4-3-16,-1 5 0 16,0 20 1-16,1 0 0 15,-5 2 0-15,-2-2 2 16,-5-3 3-16,-2-4 4 16,-8-3 7-16,-4-6 4 15,-2 6 1-15,-8-15 2 16,-7 3-7-16,-7-7 1 0,-15 0-10 15,-9-2-2-15,-15-4-3 16,-11 0-2-16,1 0-2 16,-1-3 1-16,-3 0-4 15,0-3-1-15,0 0-26 16,8 0-11-16,9-1-20 16,11 1-8-16,11-3-28 15,14-6-10-15,4-10-24 16</inkml:trace>
  <inkml:trace contextRef="#ctx0" brushRef="#br0" timeOffset="13962.332">20525 3287 300 0,'-7'-13'112'0,"10"13"-87"0,4 0 20 0,0-6 4 15,4 3-12-15,3-3 1 16,7-4-12-16,14 7-4 16,18-3-13-16,11-3-1 0,3 9 2 15,3 0-6-15,8-10-2 16,0 20-1-16,-4-4 1 16,-7 6-39-16,-11 7-14 15,-6 0-43-15,-8-3-16 0</inkml:trace>
  <inkml:trace contextRef="#ctx0" brushRef="#br0" timeOffset="14682.449">19607 4403 164 0,'-10'3'63'0,"10"-3"-49"0,0 0 11 16,0 0 2-16,0 0 0 16,3-3 1-16,1-3 11 15,-4 3 5-15,0-7-23 16,0 4 8-16,0-3 4 0,-4 9-2 15,1-3 2-15,-1 3-13 0,1 0-2 16,3 0-6-16,3 3-2 16,8-3 7-16,7 0 4 15,24 0 0-15,28-3-1 16,15-7-2 0,28-2-1-16,28-1-9 15,0 7-3-15,25 3 1 0,-7 0 3 16,-11 3-2-16,0 0-2 15,-7 0-2-15,-21-7-3 16,-18 1 3-16,-13-6 0 16,-12-1-1-16,-17-6-2 15,-17 7-46-15,-15-1-21 16,-11 4-103 0,-6-1-82-16,-15 4 94 15</inkml:trace>
  <inkml:trace contextRef="#ctx0" brushRef="#br0" timeOffset="15718.909">20740 5874 272 0,'-32'-3'104'0,"32"3"-81"0,4 0 7 16,-1 0-1-16,8 0-3 15,6 0 4-15,8 0-1 16,7 0 2-16,3 0-17 15,4-3 5-15,3-4 2 0,8 1 0 16,13-3-1-16,11-4-8 16,4 4-3-16,-4-4-7 0,-4-3-2 15,-10 7 0-15,-7 3 2 16,-7-1-28-16,-7 1-9 16,-7 3-27-16,-4 3-9 15,-10 3-41-15,-4 0-17 16,-4 4 25-1</inkml:trace>
  <inkml:trace contextRef="#ctx0" brushRef="#br0" timeOffset="16019.626">21946 5378 288 0,'4'-53'107'0,"-1"22"-83"0,4-1 17 0,0 17 4 0,1-1-11 16,-1 4 0-16,0 5-2 16,0 10 0-16,0 13-17 15,-4 12 4-15,1 13 2 0,-8 9-7 16,-6 19-3-16,-8 19-4 16,-7 3 0-16,-6-3-4 15,-5 6 0-15,1 9-3 16,7-9-3-1,7-15-1-15,7-10 0 0,7-13-39 16,7-12-19-16,3-10-30 16,8-12-11-16,-4-15-41 15</inkml:trace>
  <inkml:trace contextRef="#ctx0" brushRef="#br0" timeOffset="16470.78">22518 5400 356 0,'17'-28'132'0,"-9"19"-103"0,-5 6 7 0,-3 3-4 15,-3 3-14-15,-5 3-3 16,-13 10-11-16,-10 6-4 16,-19 0-1-16,-6 12 0 0,-4 4 3 15,7 2-1-15,10 1 2 16,15-3-7-16,11-4 1 15,13-2-1-15,18-7 2 0,14-3 1 16,11-7 1-16,7 1 0 16,0-3 2-16,0 2-1 15,3-2 2 1,1 12-2-16,-1-3-1 16,0 6 3-16,-13 0 2 0,-5 4 7 15,-9 2 2-15,-8 1 6 16,-7-1 4-16,-11-3 1 15,-10 1 2-15,-11-4-11 16,-3-6-2-16,-4-6-8 16,-10 3-2-16,-4-10-4 15,-10 0-1-15,-8-2-1 16,1-14-2-16,6-2-35 0,8-4-14 16,10-2-19-16,11-7-6 15,10 0-48 1,15-3-64-16,10-4 60 15</inkml:trace>
  <inkml:trace contextRef="#ctx0" brushRef="#br0" timeOffset="16713.378">22468 5375 352 0,'-3'-3'132'0,"6"0"-103"0,8-3 5 0,0-1-5 0,10-2-13 16,14-3 1-16,21-4-10 16,8 0-2-16,3-3-3 15,0 4-4-15,7 2 1 0,7 7 1 16,0 3 0-16,-7 6-27 16,-6 0-11-16,-5 3-56 15,1-3-25-15,3-3-6 16</inkml:trace>
  <inkml:trace contextRef="#ctx0" brushRef="#br0" timeOffset="17369.792">24338 5096 276 0,'4'-3'104'0,"-1"6"-81"0,-3 3 20 15,0 1 6-15,-7 18-14 0,-10 9 0 16,-15 17-14-16,-18 2-3 16,-10 3-10-1,-3 10-1-15,-4 9 0 0,-4 1 5 0,1-4 5 16,3-10-5-16,7-5 1 15,14-10-6 1,14-6-2-16,15-1-2 0,13-2-3 16,18-10 5-16,18 0 4 15,14-9-1-15,24-16 3 16,29-9-4-16,10-10 1 16,4 4-5-16,-3-4 0 15,-12 7-30-15,-16 3-14 16,-15 2-28-16,-14 4-9 15,-8 4-27-15,-13 2-9 16,-7 3-3 0</inkml:trace>
  <inkml:trace contextRef="#ctx0" brushRef="#br0" timeOffset="17941.364">25552 5052 352 0,'10'-31'132'0,"1"25"-103"0,-4-4 7 0,-7 10-4 16,3 3-14-16,-6 10-3 15,-15 15-8-15,-10 19-3 16,-7 7-2-16,0 2 1 0,-4-6 0 16,3-12 1-16,5 3 0 15,10-10-5-15,6-6 1 16,15-6 0-16,7 0 0 16,11-10 0-16,7 0 2 15,10-2-3-15,7-4-2 16,8 0 2-16,-1 3 2 15,4 0 2-15,-4 7 1 16,-3 3-5-16,0 6 1 16,0 6 6-16,0 6 6 15,3 4 0-15,-3 0 1 0,-7-1 6 16,-7-5 5 0,-11-1 2-16,-11-6 2 15,-10-6-4-15,-14-3-1 0,-14-4-10 16,-7 1-5-16,-11-7-8 15,-14 0 0-15,-18-3 0 16,-3 4 0-16,4-1 0 16,3 0 0-16,3-6-11 15,15-6-5-15,10 0-39 16,18-4-14-16,13-6-26 16,8-12-11-16,14-3-59 15</inkml:trace>
  <inkml:trace contextRef="#ctx0" brushRef="#br0" timeOffset="18165.955">25605 4914 348 0,'7'-15'132'0,"10"12"-103"0,15-4 12 0,-11 1-1 15,7-3-15-15,11-4-3 16,21 1-10-16,14-10-3 15,7 3-5-15,-6 3-7 0,-8 13-1 16,-4 6 0-16,-3 6 2 16,0 7-32-16,4 9-14 15,-5 3-18-15,-2 1-5 0,-4 11-65 16</inkml:trace>
  <inkml:trace contextRef="#ctx0" brushRef="#br0" timeOffset="18436.073">27129 5193 284 0,'3'-18'107'0,"-3"2"-83"0,0 3 28 16,0 7 9-16,-7 0-14 16,-3-4-5-16,-8 10-16 0,-10 13-3 15,-11 9-14 1,-3 6-3-16,-4 16 0 0,0 0-1 15,0 3 2-15,-3 0-4 0,-4 3-2 16,0 16-3-16,0-6 1 16,0 5 1-16,7-14 2 15,4-1-32-15,6-9-14 16,8-13-31-16,7-6-11 16,7-13-64-1</inkml:trace>
  <inkml:trace contextRef="#ctx0" brushRef="#br0" timeOffset="18661.53">26568 5146 388 0,'3'-15'145'0,"1"15"-112"0,-1 6 8 0,1-3-5 0,3 13-17 16,3 6-3-16,1 15-7 15,0 1-1-15,-1 3-5 16,1 6-2-16,3 6 0 0,-4 13 1 15,5 6 1-15,-1-3-4 16,3-3 1-16,1-7-33 16,0-12-15-16,3-9-29 15,-4-10-12-15,12-6-60 16</inkml:trace>
  <inkml:trace contextRef="#ctx0" brushRef="#br0" timeOffset="19322.145">28190 4927 252 0,'15'-22'96'0,"-15"22"-75"0,-4 3 28 0,-3 6 6 16,-7 7-16-16,-14 6-2 15,-18 19-9-15,-18 15-3 16,1 10-13-16,-1 0-1 0,4-6 2 16,0-10-3-16,7 6 0 15,8-6-2-15,9 10 2 16,15 0-3-1,18-7-2-15,13 0 2 0,18-12 0 16,22-10-1-16,31-6 1 16,14-12-2-16,8-10 0 15,9-6-3-15,-2-3-2 16,-15-4-24-16,-14 1-9 16,-17-4-47-16,-11 4-19 15,-11-1-63 1</inkml:trace>
  <inkml:trace contextRef="#ctx0" brushRef="#br0" timeOffset="19817.069">29058 4965 148 0,'-10'-4'57'0,"6"4"-44"0,4 0 10 0,0 0 2 15,0 0-8-15,4-6 1 16,3 0 0-16,0-4 1 15,0-2-10-15,3 2 3 0,1 1 2 16,-4-3 4-16,0-1 3 16,-3 0 4-16,-1 1 2 15,1 3 1-15,-4-4 2 16,0 7-1-16,0 6 0 16,0 9-5-16,0 13-1 0,0 6-1 15,0 22 1-15,0 19-9 16,0 13-1-1,0 3-7-15,0-7-2 0,3 4-2 16,1-7-2-16,-1 0-2 16,-3-15 1-16,0-7-23 15,0-15-12-15,0-13-32 16,0-7-12-16,4-11-66 16,3-14-42-1,4-5 88-15</inkml:trace>
  <inkml:trace contextRef="#ctx0" brushRef="#br0" timeOffset="20237.112">29743 4927 264 0,'-4'-19'101'0,"4"16"-78"0,0-3 22 0,-3 6 4 15,-4 0-15-15,-4 6-5 16,-7 3-5-16,-6 4-1 15,-8 12-13-15,-10 6 5 0,-8 20 3 16,1 17 1-16,3-2 3 16,11 3 1-16,10-3 1 15,14 0-5-15,18 3-1 16,22 6-2-16,13-15 0 16,7-1-4-16,15-15-2 15,17-9-2-15,7-16 2 16,0-16-3-16,-6-16 1 0,-5-18-1 15,-6-7 3-15,-8-6-1 16,-13-9 0-16,-26-19-3 16,-17-3-1-16,-3 15-6 15,-25-31-1-15,3 19-2 16,-45-28 0-16,17 24-2 16,-21 11-1-16,-14 2-14 15,14 22-6-15,14 19-41 16,10 16-17-16,12 9-56 15,6 6-24-15,0 4 22 16</inkml:trace>
  <inkml:trace contextRef="#ctx0" brushRef="#br0" timeOffset="20987.104">25192 6322 272 0,'-21'0'101'0,"14"-6"-78"0,-4 6 13 0,8 0 0 0,3 0-10 15,0 6-1-15,10-3 3 16,8-3 5-1,10 0-18-15,11 0 9 0,24 0 6 0,33-9-7 16,9 0-4-16,22-1-6 16,18-2-3-1,-11 2-6-15,7 1-3 0,4-4 0 16,-18 1-1-16,-14-1 0 16,-22 1 2-16,-20 2-17 15,-18 4-6-15,-18 6-45 16,-17 6-20-16,-18 7-76 15,-21 9-41 1,-11-4 100-16</inkml:trace>
  <inkml:trace contextRef="#ctx0" brushRef="#br0" timeOffset="21469.309">26166 6441 280 0,'-11'-12'107'0,"4"9"-83"0,-4 0 24 0,8-1 6 16,-8 4-10-16,-6 0-4 16,-8 4-11-16,-7 2-4 15,-3 6-14-15,0 7 0 0,-1 0 0 16,8 3-2-16,3 0 2 16,4-3-8-16,7-1-2 15,7-2-1-15,7 3 2 0,4-3-3 16,6 2 0-16,4-2 1 15,11-3 0-15,7 2 0 16,7 1 2 0,6-3-3-16,1 5 0 15,0-2 1-15,-4 3 2 0,-3 3-1 16,-3 0-1-16,-5 3 1 16,-3-3 1-16,-6-3-1 15,-5 6-1-15,-6-3 9 16,-4 0 4-16,-4-4 7 15,-6 1 2-15,-8-9-5 16,-6-1-2-16,-15-3-9 16,-17-6-4-16,-15 0-1 15,-3 0 1-15,4-6-3 16,3 3 0-16,3-6-10 0,11-1-3 16,7 1-44-16,11-1-17 15,14-2-23-15,7-1-7 16,11-6-49-1</inkml:trace>
  <inkml:trace contextRef="#ctx0" brushRef="#br0" timeOffset="21697.377">25954 6451 400 0,'35'-3'148'0,"0"-4"-115"0,36 4 0 0,-36-3-10 0,11-3-16 16,14-7-2-16,11 0-5 16,10 4-1-16,-7-1 1 15,-4 1-3-15,-6 2 0 0,-1 7-34 16,4-3-12-16,4 6-18 16,3 0-4-16,0 0-62 15</inkml:trace>
  <inkml:trace contextRef="#ctx0" brushRef="#br0" timeOffset="22266.209">28691 6002 280 0,'-21'0'104'0,"21"0"-81"0,7 0 12 15,0 0-2-15,7 0 2 16,15-6 5-16,17 0-1 16,14 0 0-16,10 2-21 15,-3 1 7-15,11-3 3 0,21 0-9 0,13-1-1 16,12 4-15 0,24-3-4-16,0 3 2 0,0-3 3 15,4 3-6-15,-14-4 0 16,-18 7-18-16,-22 0-6 15,-20 0-34-15,-32 0-11 16,-11 0-73 0,-24 10-61-16,-22 5 79 15</inkml:trace>
  <inkml:trace contextRef="#ctx0" brushRef="#br0" timeOffset="22731.093">29499 6219 360 0,'0'0'134'0,"4"0"-104"15,-1 0 3-15,1 0-7 0,-4 6-16 16,-7 0-1-16,-7 4-3 16,-15 2-1-16,-6 4-3 15,0 0-2-15,3-1 1 0,7 1-4 16,8 0 0-16,6-4-1 15,15 4 3-15,13-4-2 16,15 1 1-16,11-1 2 16,2 4 0-16,-2 0 0 15,-1 6 0-15,-7 3 8 16,4 3 5-16,0 7 2 16,0 2 4-16,0 1-7 15,-4-1-2-15,-3-5 1 0,-4-4 0 16,-7-3-3-16,-3-6-3 15,-11 0 4-15,-11-4 2 16,-14-2-4-16,-10-1 1 16,-7 1-5-16,-7-4-2 15,-11-2-3-15,-11-4 1 16,-6 3 1-16,3-3 0 16,7-3-5-16,10 0 1 15,8-9-33-15,10-1-16 16,11 1-36-16,10-16-15 15,11-10-48 1</inkml:trace>
  <inkml:trace contextRef="#ctx0" brushRef="#br0" timeOffset="22954.736">29309 6253 312 0,'7'-28'115'0,"14"12"-89"0,25-12 27 15,-18 19 7-15,11-10-28 16,7 3-7-16,7-3-16 16,14 4-4-16,10 2-3 15,1 4-2-15,-4 2 1 0,-10 14-4 16,-8-4 2-16,-7 9-28 0,-6-2-13 16,-8-1-22-1,-3 1-9-15,3-1-64 16</inkml:trace>
  <inkml:trace contextRef="#ctx0" brushRef="#br0" timeOffset="23781.322">21107 6764 264 0,'-4'-3'101'0,"4"3"-78"0,-3 0 4 16,3 0-1-16,-4 0 0 15,4 0 5-15,0 0-2 16,7-3 2-16,7-6-17 16,18-4 14-16,24-6 6 0,15 0-3 15,24-6-1-15,32 0-8 16,7 0-3-16,32 3-11 16,0 7-3-16,0-4-3 15,3 9-2-15,-17 1-2 16,-18 0 1-16,-21-4 1 0,-18 4 2 15,-21 2-3-15,-21 1-2 16,-21 3-51-16,-18 6-22 16,-14 6-27-16,-21 10-10 15,-22 3-26 1</inkml:trace>
  <inkml:trace contextRef="#ctx0" brushRef="#br0" timeOffset="24275.656">21925 6927 328 0,'-14'-6'123'0,"14"0"-95"0,4 3 22 16,-4 3 6-16,0 0-19 16,0 0-4-16,0 0-13 15,-4 0-2-15,-7 3-11 16,-6 0 0-16,-4 3 0 0,-4 4-1 15,4-1-1-15,3 0-6 16,4 1 1-16,7-1-2 16,7 1 0-16,11-4 0 15,10-3 0-15,7 10 2 16,4-4 0-16,-1 4 0 16,1-1 2-16,3 1-3 15,1 2 0-15,6 7 1 16,0 3 0-16,1 7 0 15,-4-1 0-15,-1-3 2 0,-6 7 1 16,-4-7 7-16,-6-3 4 16,-8-3 4-1,-4-3 1-15,-10-3 1 0,-7-1 0 16,-10-2-11-16,-15 2-5 16,-7-2-1-16,-7 3 2 15,-7-4-2-15,-7 1-2 16,-10-4-3-16,-1 1 1 15,8-4-12-15,10-6-7 16,10-6-36-16,12-1-16 16,13-5-26-16,11-4-12 15,10-6-48-15</inkml:trace>
  <inkml:trace contextRef="#ctx0" brushRef="#br0" timeOffset="24502.423">21925 6808 356 0,'11'-15'132'0,"3"8"-103"0,7 1 16 15,-7 3 2-15,7 0-15 16,15 0-1-16,13-4-20 16,14-2-7-16,4-1-3 0,-3 1-1 0,-4 0 2 15,3 2-3 1,1-2 0-16,-1 9-39 15,1 0-15-15,-11 0-39 0,-7 0-16 16,-7 0-25 0</inkml:trace>
  <inkml:trace contextRef="#ctx0" brushRef="#br0" timeOffset="25281.256">21548 9364 252 0,'-21'-19'93'0,"17"16"-72"0,0 0 20 16,4 3 4-16,0 0-14 15,0 0-4-15,0 0-2 16,8 0-1-16,2 0-13 16,4 0 4-16,4-4 3 0,14-2 3 15,17 0 4-15,11-4-7 16,3 7 0-16,4-6-13 0,11 3-6 15,3 6 1-15,-3 0 1 16,-8 0-27 0,-10 9-9-16,-10-3-43 0,-8-3-17 15,-7 4-56 1</inkml:trace>
  <inkml:trace contextRef="#ctx0" brushRef="#br0" timeOffset="25807.5">22433 8774 304 0,'-7'-22'112'0,"14"16"-87"0,7-3 13 0,-3 5 1 0,6 1-8 16,8 0 2-16,21 0-6 16,18-3-2-16,-1-1-13 15,4 4 3-15,-3 0 3 0,-4 3 5 16,-11 6 3-16,-10 4-5 15,-15 2-2-15,-13 4-3 16,-15 6 0-16,-10 0-8 16,-10 9-3-16,-12 1-3 15,1 2 1-15,0 4-4 16,7-7 0-16,6-3-1 16,8 1 0-16,7-4 0 15,11 0-2-15,6 0 3 16,8 0 0-16,7 0 1 15,-1 3 0-15,5 0 0 16,2 1 2-16,1-1-1 16,0 3-1-16,0 4 1 15,-8 5-1-15,-2 1 2 0,-12-3 3 16,-6 3-2-16,-8-7 0 16,-6 7 1-16,-5-16 2 15,-6-3-1-15,-7-3 0 16,-11 0-6-16,-14-4 1 15,-7-2-2-15,0-1 0 16,7-2 2-16,8-10 2 16,6 6-25-16,11-3-12 15,6-3-24-15,12 0-11 16,6 6-13-16,15-6-6 16,17 4-66-16</inkml:trace>
  <inkml:trace contextRef="#ctx0" brushRef="#br0" timeOffset="26289.201">23858 8784 260 0,'25'-32'96'0,"-14"20"-75"0,-1-1 21 0,-6 7 6 16,-4 6-13-16,0 0 0 15,0 3-5-15,-4 3 1 16,-3 4-17-16,0 2 7 0,-3 1 3 16,-1 6-4-16,-7 9 1 15,-6 9-6-15,-12 23 1 16,-2 6-5-16,-8 3-1 15,0 3-9-15,3 0 0 16,5 6-3-16,6-5 0 16,7-11 2-16,8-5 0 15,6-10 0-15,7-7 0 16,8-2 2-16,10-10 1 16,18 1-1-16,10-11 1 15,15-5 0-15,3-7 1 0,0 4-2 16,7-10 1-16,-4 0-2 15,-3 0 2-15,-7 0-11 16,-11 0-4-16,-6 0-30 16,-5 0-12-16,-2 0-23 15,-8 0-9-15,-4-7-73 16</inkml:trace>
  <inkml:trace contextRef="#ctx0" brushRef="#br0" timeOffset="27458.55">24896 8802 168 0,'0'-9'63'0,"0"6"-49"0,3-7 9 0,-3 4 3 16,4 3-9-16,-4-3 1 16,3-4-2-16,1 10-1 15,-1-6-7 1,1 0 6-16,-1 0 3 0,4-1 2 16,0-2 3-16,0-1-3 0,0 1-2 15,4 0-5-15,0-1 0 16,-1 1-3-16,-3-1 2 15,0 1 0-15,0 3 1 16,0-4 0-16,-3 7 2 16,-1-3-3-16,-3 6 1 15,0 0-5-15,0 0 1 16,0 19 1 0,-3 0 7-16,-4 15 2 15,-4 4-1-15,-3 6 2 16,-3 25-8-16,-5 6-2 15,-2 3-5-15,-8-9-3 16,-3-6 2-16,-8 0 2 0,-3-4-2 16,4-6-2-16,3 1 0 15,11-13-1-15,7-10-3 16,3-6 2-16,4-3-32 16,4-10-13-16,6-5-30 15,1-10-10-15,3-4-69 16</inkml:trace>
  <inkml:trace contextRef="#ctx0" brushRef="#br0" timeOffset="27758.719">24532 8658 276 0,'-25'-19'104'0,"25"16"-81"0,-3-3 12 0,3 6 0 15,7 6 1-15,4-3 3 16,6 13-6-16,8 3 0 16,7 6-19-16,6 6 3 0,5 10 3 15,-1 12-9-15,0 19-1 16,1 4-6-16,-1-4-3 16,0 0 2-16,1 0 0 15,-4 0-1-15,-1 0-2 16,1-9-2-16,4-10 1 15,-8-3-32-15,-3-21-13 16,-8-11-39-16,-3-11-16 0,-6-4-43 16</inkml:trace>
  <inkml:trace contextRef="#ctx0" brushRef="#br0" timeOffset="28164.039">25908 8708 308 0,'32'-34'115'0,"-8"9"-89"0,12-7 12 0,-22 20 1 15,-4 2-8-15,-3 4-1 16,-7 12-1-16,-10 13-1 15,-11 13-15-15,-7 8 1 0,-4 7 2 16,-4 13-4-16,-6 18 1 16,-4 10-4-16,-3-13 0 15,3-2-5-15,14-23-1 16,8-10 1-16,6 14 2 16,7 15-1-16,22-19 0 15,17-9-1-15,11-13 2 16,17-12-3-16,29-16 0 15,7-7-1-15,-8-2-2 16,-6-1-4-16,-11 1 0 16,-10 0-44-16,-8-1-21 15,-10 7-22-15,3 0-9 0,-10 6-51 16</inkml:trace>
  <inkml:trace contextRef="#ctx0" brushRef="#br0" timeOffset="28824.131">26723 8570 236 0,'-18'-47'88'0,"11"35"-69"0,-3-4 19 0,10 10 6 0,0-4-10 16,0 1-2-16,7 0-1 16,7-4 0-16,11-3-16 15,13-2 4-15,19-1 2 0,17 3 2 16,3 7 3-16,5 9-5 16,13 9-3-16,4 19 3 15,-8 32 1-15,-13 6-5 16,-18 9-2-16,-18-3-1 15,-14 3 2-15,-20 10-7 16,-26-7-1-16,-21-5-2 16,-7-11-1-16,-3-12-3 15,-4-12 1-15,-7-10-2 16,0-3 2-16,4-6-2 16,3-9-1-16,7-7 1 0,7-3 1 15,11 0-3-15,14-10-2 16,14 1-1-16,14-1 0 15,14 1 0-15,7 6 3 16,4 6 0-16,3 3 1 16,1 4 0-16,-1 2 0 15,-3 1 0-15,-4-1 0 16,0-2-36-16,-3-1-13 16,-4-3-32-16,1-2-13 15,-1-8-86 1</inkml:trace>
  <inkml:trace contextRef="#ctx0" brushRef="#br0" timeOffset="29635.457">27936 7859 260 0,'-155'-22'96'0,"155"22"-75"0,-134-22 8 0,117 15-3 15,-58-8-10-15,19 2 1 16,-64-15-8-16,25 9-3 16,-60-12-3-16,35 3 4 15,-88-10 3-15,52 10-3 0,-101 6 1 16,63 3-3-16,-99 10 2 16,81 2-4-16,-102 14-2 15,92-4 11-15,-120 31 4 16,102-12 0-16,-120 35 3 15,110-17-8-15,-103 54-2 16,109-28-7-16,-91 53-2 0,103-31 2 16,-68 63 1-16,88-45-4 15,-17 29 1-15,59-35 0 16,5 48 0-16,41-38 0 16,22 40 2-16,24-37 5 15,32 34 4-15,11-34-2 16,60 57 0-16,-4-39 1 15,78 20 1-15,-25-35 1 16,109 34 0-16,-45-40 5 16,133 6 1-16,-77-28-7 15,187 3-4-15,-120-29 0 16,184-5 2-16,-145-13-4 16,183-16-1-16,-162-9 0 15,180-22 0-15,-166 3-2 0,166-47 1 16,-169 15-2-16,165-52-1 15,-172 24-2-15,105-69-1 16,-137 42-7-16,63-86-2 16,-109 51-2-16,18-91 1 15,-78 56 5-15,-53-72 4 16,-39 63 5-16,-88-32 2 16,-3 45 1-16,-131-32 2 15,31 50-8-15,-143-3-3 16,66 34-2-16,-131 17-1 15,89 18-42-15,-85 12-16 16,89 16-73-16,-40 7-28 16,68 12 41-1</inkml:trace>
  <inkml:trace contextRef="#ctx0" brushRef="#br0" timeOffset="34230.556">2244 6165 280 0,'7'-34'104'0,"-7"31"-81"0,-7 6 25 0,3 3 4 16,-3 13-7-16,-7 6-2 15,-7 13-2-15,-4 6 1 16,-14 9-23-16,-7 38 3 0,1 15-1 15,-26 23-11-15,-14 31-3 16,-13 0-1-16,-1 25 1 16,4-13-1-16,-1-18-1 15,15-10-1-15,25-44 0 16,13-24-5-16,19-14 1 16,3-11-2-16,17-26 0 15,0-3-18-15,15-29-7 16,7-8-41-16,-4-4-19 15,3-9-95 1</inkml:trace>
  <inkml:trace contextRef="#ctx0" brushRef="#br0" timeOffset="34516.695">1397 5930 396 0,'-4'-3'148'0,"4"3"-115"0,8 0 13 16,-1 3-1-16,3 7-17 0,1 8-1 15,13 23-10-15,12 25 0 16,17 22-10-16,3 50-2 0,11 28 1 16,-3 54-1-16,3 12 0 15,-7 3-1-15,10-22 0 16,-3 3-2-16,-10-72 1 15,-19-34-4-15,19 13 0 16,-22-29-56-16,0 0-25 16,-6-22-121-1</inkml:trace>
  <inkml:trace contextRef="#ctx0" brushRef="#br0" timeOffset="34995.761">2226 9859 328 0,'-14'-28'123'0,"10"22"-95"0,-10 12 20 0,7-3 3 15,-3 16-6-15,-4 25 3 16,-8 0-14-16,5-1-5 16,-15 55-17-16,7-23-3 0,-14 72 1 15,4-31-6-15,-28 79 0 16,20-51-2-16,-34 75-2 16,27-52 1-16,-10 43 1 15,22-54-6-15,-1-2-1 16,11-35-36-16,10-15-15 15,4-20-29-15,7-27-9 16,3-10-67 0</inkml:trace>
  <inkml:trace contextRef="#ctx0" brushRef="#br0" timeOffset="35236.186">1411 10072 400 0,'-3'3'148'0,"3"-3"-115"0,21 38 17 16,-21-35 2-16,17 22-19 16,-2-3-4-16,23 53-12 15,-2-15-6-15,27 69-6 0,-6-32-2 0,20 81 1 16,-13-43 0-16,41 85 0 16,-30-57-2-16,27 59 1 15,-21-58-26-15,32 39-10 16,-28-49-32-16,20 9-13 15,-20-44-107 1</inkml:trace>
  <inkml:trace contextRef="#ctx0" brushRef="#br0" timeOffset="36121.084">23858 10132 188 0,'0'-19'71'0,"0"10"-55"0,0-1 11 0,0 1 0 16,0 9 0-16,0 0 1 15,0 0 0-15,0 6 2 16,-3-3-16-16,-1 3 14 0,-3 1 8 16,-10 2 1-16,-15 4 0 15,-10-1-7-15,-11 4-4 16,0 0-14-16,-4 2-5 16,1 1-5-16,6 0-2 15,12-6 1-15,9-4-1 16,15 0-29-16,11-5-10 15,13-1-45-15,8-6-19 16,10-4-38 0</inkml:trace>
  <inkml:trace contextRef="#ctx0" brushRef="#br0" timeOffset="36377.019">23791 9966 300 0,'4'-7'112'0,"-4"7"-87"0,0 10 13 15,3-4-1-15,1 3-3 16,-1 7 5-16,5 6-5 16,2 0 0-16,1 0-19 15,3 6-5-15,7-3 1 0,0-3-5 16,7-3-1-16,11 0 0 16,7-7-1-16,7 7-2 0,-4-3-2 15,-3-4 1-15,-7 1 1 16,-7-4-36-16,-8 1-17 15,-9-1-29-15,-15 1-13 16,-15 8-56 0</inkml:trace>
  <inkml:trace contextRef="#ctx0" brushRef="#br0" timeOffset="36826.632">23862 10173 252 0,'3'-22'96'0,"-3"12"-75"0,0 1 17 0,0 6 3 0,0 3-13 16,0 0-1-16,0 0-14 15,-3 3-3-15,-4 3-6 16,0 3 10-16,0 4 8 0,-4 6 0 15,-6 3 1-15,-1 6-1 16,-3 16 1-16,-4 19-7 16,0 18-1-16,-3 4-1 15,-4 18 4-15,4 23-6 16,10-10-2-16,11 0 1 16,18 9 0-16,24 1 1 15,22-20 0-15,13-12-2 16,36-15 1-16,11 2-6 0,6-12-1 15,15-9 0-15,-4-4 0 16,-14-6-2-16,0-3-2 16,3-6 1-16,-3-3 1 15,-14-10-10-15,-14-6-2 16,-11-3-52-16,-11-19-24 16,-6-13-58-16,-4-15-24 15,-11-7 28 1</inkml:trace>
  <inkml:trace contextRef="#ctx0" brushRef="#br0" timeOffset="37651.987">26123 9815 208 0,'14'-9'77'0,"-3"6"-60"0,3-13 6 0,-7 13 1 16,0-3-6-16,0-1 1 16,-3 1 7-16,-1 0 4 15,-3-1-16-15,-7 7 3 0,-7 4 3 16,-7 5 4-16,-7 4 5 16,-8 2-4-16,-2 4-3 15,2 3-10-15,1 6-3 16,3-3-5-16,4 0-1 15,3-6-3-15,1 0-1 16,6 0-10-16,4-10-5 16,3-3-56-16,8-6-23 15,6-6-48 1</inkml:trace>
  <inkml:trace contextRef="#ctx0" brushRef="#br0" timeOffset="37914.427">26081 9709 264 0,'3'0'99'0,"4"3"-77"0,11 3 22 16,-7-3 5-16,6 3-6 15,4 1 1-15,8-1-11 16,2 3-3-16,5 1-17 16,3-4-6-16,3 0 0 0,4 4-4 15,-7-4-2-15,-1 3 0 16,-2 1-1-16,-5-1-5 0,-2 1 1 15,-8-4-16-15,-4-3-4 16,-2 6-26 0,-5-2-10-16,-6 2-61 15,-11 7-58-15,-8-1 64 16</inkml:trace>
  <inkml:trace contextRef="#ctx0" brushRef="#br0" timeOffset="38282.123">26106 9774 292 0,'21'-6'110'0,"-4"6"-86"0,8 0 13 16,-11 3 2-16,4 7-8 15,-1 5-1-15,5 14-8 16,-5 18-1-16,1 12-12 16,-8 10 6-16,1 3 2 0,-7 7 2 15,-1 12 3-15,-3 3-8 16,-3-3-1-16,-8-13-5 16,-7-6 0-16,-13-3-5 15,-15-3-2-15,-11 6 2 16,-3-9 0-16,0-7-1 15,0-9-2-15,0-6-8 16,11-10-3-16,10-6-29 0,18-6-78 31,10-6-3-31,11-13-36 16</inkml:trace>
  <inkml:trace contextRef="#ctx0" brushRef="#br0" timeOffset="39454.218">25799 11417 212 0,'-7'-18'79'0,"0"5"-61"0,3 0 8 0,0 7 1 15,4-3-7-15,0-1 0 16,0-2 2-16,0-1 3 16,4 1-13-16,-4-1 11 0,0 1 6 15,0 2-4-15,-7 4-2 16,-4 6-9-16,-6 3-4 16,-8 7 3-16,-7 8 4 15,-7 17-5-15,-3 15-2 0,0 6-1 16,7 4-1-16,3 0 2 15,7 2 4-15,7 4-4 16,8 3 0-16,10-3-4 16,14-3 1-16,18-10 2 15,14-9 5-15,7-16-2 16,3-6 3-16,7-19 3 16,19-28 1-16,9-22-4 15,-2-6-1-15,-15-10-6 16,-14-6-3-16,-15-9 0 15,-16-10-1-15,-22 3-5 16,-25 7 1-16,-24 12-2 16,-11 16-2-16,0 15-2 15,0 13 1-15,7 13-8 0,11 9-4 16,10 9-31-16,8 16-11 16,9 10-25-16,8 9-10 15,11 3-73 1</inkml:trace>
  <inkml:trace contextRef="#ctx0" brushRef="#br0" timeOffset="39754.279">26367 11624 296 0,'-11'-34'110'0,"11"15"-86"0,-3 0 38 0,3 10 10 0,0 3-25 15,-8 6-6-15,5 9-23 16,-4 10-6-16,-4 12-8 16,-3 16 2-16,-3 28 3 0,-8 19 1 15,0 10 4-15,-3 24-7 16,0 10-4-16,3-9-2 16,7 3 1-16,8-4-3 15,6-15 0-15,4-25-15 16,7-19-4-16,4-19-28 15,3-12-11-15,0-20-11 16,-3-24-5-16,-1-25-66 16</inkml:trace>
  <inkml:trace contextRef="#ctx0" brushRef="#br0" timeOffset="40578.985">26282 11769 276 0,'-14'6'104'0,"7"6"-81"0,0 7 3 0,7-9-4 16,0 2 1-16,0 7 3 16,7 0 6-16,3 3 3 15,4 0-19-15,8-4 11 0,13-2 5 16,18-3-3-16,7-7-2 16,3-9-4-16,-3-10-3 0,-7-12-6 15,-3-9-4-15,-12-4-1 16,-9 0 1-1,-12-12-3-15,-17-3 1 16,-14-13-7-16,-21-6-1 0,-25 3-2 16,-11 9-2-16,1 13 0 15,3 10 0-15,3 18 0 16,4 10 0-16,18 12-2 16,17 12 1-16,15 14-13 15,13 5-3-15,11 7-22 16,7 0-8-16,8-1-11 15,10-2-1-15,-1-10 18 16,1 0 12-16,3-9 20 16,-3-3 10-16,0-7 3 15,-4-2 0-15,1-4-2 16,-1-3 1-16,0-3 5 0,0-1 2 16,4 1 9-16,11 0 2 15,10-3 11-15,7 0 5 16,0-7 2-16,-4-3 1 15,1 7-15-15,-4-10-5 16,-4 0-1-16,-7-12 2 16,-10-7 2-16,-14-2 1 15,-14 2-5-15,-15 4-1 16,-7 2-4-16,-10 13-1 16,-10 10-8-16,-15 15-2 15,-14 16 0-15,-4 25 0 16,4 3 1-16,11 13 0 15,10 0-3-15,11 6 2 16,14 3-1-16,17-6 0 16,18-13 11-16,18 0 3 0,7-15 8 15,3-16 4-15,1-16-3 16,6-18-3-16,8-20-4 16,3-8-1-16,-4-7-5 15,1-7-3-15,-8-5-2 16,-3 12 0-16,-3 6 0 15,-8 13 1-15,-7 15-2 16,-3 16 1-16,0 16-2 16,-1 12 2-16,-2 10-4 15,2 12 0-15,1 4 1 16,3-7 2-16,1-3-17 0,-5-9-6 16,1-16-43-16,0-10-19 15,0-12-135 1</inkml:trace>
  <inkml:trace contextRef="#ctx0" brushRef="#br0" timeOffset="46434.064">1588 2469 264 0,'-4'-10'99'0,"-3"10"-77"0,-4 10 13 15,8-10 1-15,-4 9-4 16,-4-9 3-16,1 16-2 15,-1-4 0-15,0 4-18 16,-6-3 4-16,6 8 4 0,1-2-6 16,-1 6-2-16,4 0-6 0,3 4-4 15,4-11 2-15,4 1 2 16,3-9 0-16,7-4 2 16,7-12-2-16,11-7 2 15,-4-9-2-15,8 0 2 16,-5 0-2-16,1 0 0 15,-11-6-3-15,-10 3 1 16,-4 0-4-16,-7 3-2 16,-11 0 2-16,-3 13 0 15,-11-4 1-15,-3 7 2 16,0 6-5-16,3 0-3 16,4 9 1-16,0 10 0 0,-4 0-2 15,11 6 2 1,4-6 1-16,-1 6 0 0,8 0 2 15,3 0 3-15,3-3-2 16,4-3 0-16,4-7 1 16,6-9 0-16,12-6 0 15,-1-6 2-15,-4-7 1 16,5 1 3-16,-1-4-3 16,-10-6 1-16,-4 0-5 15,-7 0 0-15,-11 3-1 16,-10-4-2-16,-7-2 1 15,-11 16-1-15,4 2-3 16,0 13 2-16,-4 7-1 16,0 9 0-16,8 6 0 0,2 3 0 15,8 6 0-15,4 10-2 16,6 0 3-16,8-6 0 16,3-4 1-16,0-2 0 15,7-10 2-15,4-7 1 16,10-8-1-16,7-14 1 15,0-8-2-15,4-10 2 16,0-10 0-16,-7 7 1 16,-11-7 0-16,0 4 0 15,-10 0-2-15,-15 2 1 16,-10 1-2-16,-11 6-1 16,-7 7-2-16,-6 2 1 0,2 13-1 15,8 13-2 1,-4 2 0-16,1 7 3 15,6 6-2-15,7-2-1 0,8 5 0 16,3 3 0-16,7-2 5 16,3-4 1-16,4-6-3 15,7-6 1-15,8-4 2 16,9-12 1-16,12-19-1 16,-5 1 1-16,5-4 0 15,-1-7 3-15,-10 4-3 16,-4-6-2-16,-7 3 2 15,-7 3 2-15,-17 3-2 16,-15 0 0-16,-10 6-3 0,-4 7-1 16,-7 5 1-1,1 4 0-15,2 10-5 16,8 9 1-16,0 3 2 0,0 6 3 16,10 6-2-1,7 1 0-15,8-7-1 0,3 0 0 16,7 1 2-16,7-11 0 15,7 1 0-15,11-16 0 16,0-6 2-16,7-9 1 16,3-13 1-16,-3 3 2 15,-11-7-3-15,-3 4 0 16,-4-6 1-16,-11 9 0 16,-13-3-2-16,-18 0-2 15,-8 6 1-15,-2 10 1 16,-5 2-3-16,-2 14-2 15,6 8 2-15,7 7 0 0,4 3 1 16,3 13 0-16,4 3-3 16,11-7 0-16,3-2 2 15,7-4 0-15,7-6-2 16,4-7 2-16,10-8 1 16,0-7 2-16,4-10 1 15,7-5 1-15,-11-14-2 16,0-2-2-16,-3 3 1 15,-4-4 1-15,-11 4 1 16,-10 3 1-16,-10-3-2 16,-15 9 1-16,-3 0-2 15,-4 7 2-15,-3 9-4 16,0 3-2-16,6 3-1 0,8 9 3 16,0 7-2-16,3 6 1 15,4 7 2-15,11 2 0 16,3 0-3-16,10 1 2 15,4-4 1-15,8-2 0 16,2-14 0-16,12-5 0 16,2-10 0-16,-2-10 2 15,-5-12-1-15,1-9 2 16,-4 3-2-16,-6-4 2 16,-12 1-2-16,-10 3 2 15,-10-7-7-15,-15 4-1 16,-17 3 8-16,-1 3 5 15,-3 3-6-15,-3 22 0 16,10 0-4-16,-7 9 0 0,8 16 0 16,6 3 0-16,4 7 2 15,10 12 0-15,7-3-3 16,11-3 0-16,11-4 2 16,3-5 2-16,4-17-2 15,-1-5-2-15,12-14 4 16,6-8 1-16,7-19 0 15,-7-4-2-15,1-3 1 16,-1 1-1-16,-10 2 2 16,-15-9 3-16,-6 1-2 0,-8-1-2 15,-13 3 2-15,-12 13 0 16,-2 12-6-16,-1 22 0 16,4 13-1-16,-1 9 2 15,1 4 1 1,11 12 1-16,6-1-3 0,7 1 2 15,4-6-1-15,8-10 0 16,6-6 2-16,7-19 0 16,3-3-3-16,-2 0 2 15,-8-3-37-15,3-6-16 16,-2 2-72-16,2 7-32 16,-3 0-34-1</inkml:trace>
  <inkml:trace contextRef="#ctx0" brushRef="#br0" timeOffset="48370.13">3503 1970 280 0,'-10'-12'107'0,"10"-1"-83"0,3-18-7 0,-3 9-9 15,0-10-4-15,-3-5 5 16,-8-1 10-16,-3 13 8 16,-4-6-14-16,-7 9 4 0,-6 3 1 15,-22 0 3-15,-11 10 2 16,-17 6 1-16,4 3 0 15,-8-7 0-15,-24 7 2 16,-4 7-8-16,3-7 0 16,-13 3-5-16,-11 6 2 15,0 1 1-15,0 8-1 16,-18 14-3-16,11 2 0 16,3 7-5-16,-3-3 1 15,7 2-3-15,14-5 2 0,11 2-4 16,6 1-2-1,-2 3 2-15,2 18 0 16,15 7 1-16,18 10 0 0,3-8-5 16,17-2 1-16,4 6 0 15,15 10 2-15,9-4-1 16,12 4-1-16,6-4-2 16,8-2-1-16,6 8 2 15,8 10 2-15,17-3 0 16,15 3 2-16,-4-9-2 15,10 6 2-15,8 25-2 16,13-10-1-16,8-5 1 16,17-17 1-16,-3-8-1 15,3-4-1-15,15-9 3 0,10 15 2 16,-7-3-4-16,14-6-1 16,14-12 0-16,-7-1 2 15,11-15-1 1,20 6 2-16,-16-13-2 0,24-2-1 15,3-1 1-15,0-3 1 16,19 4-1-16,-5-7 2 16,22 0-2-16,-11 0-1 15,28 3 1-15,-20 0-1 16,27 4 0-16,-17 2 0 16,21-3 0-16,-15-2 2 15,19-4-1-15,-15-3-1 16,18 0-2-16,-7-4 1 15,4 4 1-15,-4-6 2 0,3 6-3 16,-3-3 0-16,4 6 3 16,-4-3 1-16,-4 6-4 15,7-6 1-15,-10 0 0 16,14-3 0-16,-14-7 0 16,14-8 2-16,-17 5-1 15,17-3-1-15,-18-3 1 16,11 7-1-16,-18-4 0 15,8-3 0-15,-12 7 0 16,8-7 0-16,-7-3 0 16,0-7 2-16,3 1-3 15,-7-6 0-15,11-4 1 0,-11-3 2 16,8 3-1-16,-15-6-1 16,21 4-2-16,-24-1 1 15,21-3 1-15,-15 3 2 16,12 0-1-16,-15-3-1 15,11-3 1-15,-8-6-1 16,8-7 0-16,-4 1 0 16,-10-14-3-16,10 4 2 15,-24-3 3-15,7 3 1 16,-15 10-1-16,-21 2 1 16,1 4-4-16,-12-1-2 15,-20 4 2-15,-7 6 2 0,6-9 0 16,-6-4 2-1,-15-2-2-15,-3-4-1 16,3-6 1-16,1 6-1 0,-11 4 0 16,-15-1 0-16,-6 0 0 15,-4 7 0-15,-3-3 0 16,-1-7 2-16,-6 3-1 16,-8-3-1-16,-6-6 1 15,-4-12 1-15,-4-1-3 16,-6 4 0-16,-1-1 1 15,-3 1 0-15,-8 3 0 16,-6-4 2-16,-11-9-1 16,-10-9 2-16,-8 9-4 15,-6-3 0-15,-8 10 1 0,-3-7 2 16,-7-6-3-16,-8-7 0 16,-13-5 1-16,-15 11 0 15,-13 11-3-15,-4 2 2 16,-8 7 1-1,-27 0 0-15,-11 6-3 0,-3-7 2 16,-29 4 1-16,4 6 2 16,-18 0-1-16,-11 10-1 15,8-1 1-15,-25 7 1 16,14 3-3-16,-18 6-2 16,1 4 2-16,-15 5 0 15,4 1 1-15,-4-1 0 16,-7 10 0-16,4-15 2 15,-11 11-3-15,11-2 0 0,-15 0 1 16,15 3 0-16,-21-7 0 16,14 10 0-16,-22 0 0 15,4 0 0-15,-7 0 0 16,-3 0 0-16,3 0 0 16,-25 0 0-16,21 0 0 15,-24 0 2-15,10 0-1 16,-10 0-1-16,-14 0 1 15,10 0-1-15,-14 0 0 16,-10 0 0-16,6 0-3 16,-9 10 2-16,-9-7 1 15,16 3 2-15,-15 4-3 16,7-7 0-16,21 3 1 16,-18-6 0-16,22-9 0 0,3 2 2 15,15-5-1-15,6 2-1 16,8-12-2-16,10 4 1 15,10-1 1-15,1 0 2 16,24-3-3-16,-10 3-2 16,21 0 2-16,3 10 0 15,4-7-4-15,21 7-1 16,1 3-11-16,9-1-3 16,26 1-28-16,24-13-11 15,18-6-66-15,13-9-27 16,5-7-18-1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43:32.33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10978 2535 208 0,'0'-10'79'0,"0"7"-61"0,-3-6 15 15,3-1 1-15,0 7-6 16,0-3 0-16,0-1-4 0,0 7-1 16,0-9-12-16,-4 9 7 0,4 0 2 15,-3 0 1-15,3 0 2 16,0 13-7-16,0-1 1 15,0 7-6 1,0-3-1-16,0 6-4 0,0 3-1 16,0 3-3-16,3 3-2 15,-3-6 1-15,0-3 1 16,0 3-3-16,0-6 0 16,0-3 3-16,0 0 3 15,0-7-11-15,0-6-3 16,0 0-49-16,-3-3-21 15,3 0-77 1</inkml:trace>
  <inkml:trace contextRef="#ctx0" brushRef="#br0" timeOffset="303.919">10809 2600 304 0,'0'-9'115'0,"0"9"-89"0,4-6 10 0,-1 6-2 15,4-3-6 1,0 3 3-16,4 0-8 16,3 0-2-16,4 0-12 0,3 0-1 15,3 0-1-15,1 0-3 0,0 0-1 16,0 0 1-16,-1 0 0 15,1 0-16-15,-4 0-6 16,-3 0-35-16,-1 0-16 16,-2-7-57-1,2 7-55-15,1 0 65 16</inkml:trace>
  <inkml:trace contextRef="#ctx0" brushRef="#br0" timeOffset="693.101">11074 2419 256 0,'-14'-10'96'0,"10"10"-75"0,1 0 23 16,3 0 7-16,0 3-9 15,0 4-3-15,0 2-4 16,0 3-2-16,0-2-18 15,7-1 0-15,3 1-1 0,8-1-1 16,7-9 0-16,6 0-3 16,5 0-1-16,6 0-3 15,-10 0 1-15,-4 0-2 16,-3 0 0-16,-8 0 1 16,-6 13 3-16,-8-1-2 15,-6 1-2-15,-8 2-2 0,1 1 0 16,-5 3-2-16,1-3 2 15,0 2-2 1,4-8-1-16,-1 2-10 0,4 1-6 16,0-4-36-16,0 1-14 15,0 2-28-15,0 4-11 16,3 3-38 0</inkml:trace>
  <inkml:trace contextRef="#ctx0" brushRef="#br0" timeOffset="1127.95">10739 2989 296 0,'-22'10'112'0,"19"-7"-87"0,-1 0 11 15,4-3-2-15,0 0-4 16,0 0 4-16,7-3-3 16,4 0 1-16,0-7-18 15,3 7 3-15,0-3 1 0,0 3-2 0,4 3 1 16,-1-7-3-16,-3 4-1 15,4 3-3-15,0-6 1 16,6 3-2-16,4-3 2 16,4-1-6-16,7 4-1 15,7-6-2-15,7 9-2 16,3-7 1-16,-3 7-1 16,-7 0 2-16,-7 0 1 15,-7-3-32-15,-8 0-15 16,-6-3-60-16,-4 0-23 15,-7-4-42 1</inkml:trace>
  <inkml:trace contextRef="#ctx0" brushRef="#br0" timeOffset="1950.808">12072 2535 272 0,'0'-13'104'0,"0"-3"-81"0,0 4 20 0,0 5 3 15,0-2-4-15,0 9-1 16,0-9-5-16,0 9-2 16,0 9-19-16,4-9 4 0,-4 19 2 15,3 0-7-15,-3 6-1 16,0 6-5-16,4 7-3 15,-1-1-2-15,1 7-3 16,-4-6 1-16,0 9-1 16,0-13-5-16,0-8 1 15,-4 2-31-15,1 0-12 16,-1-12-33-16,1-4-13 0</inkml:trace>
  <inkml:trace contextRef="#ctx0" brushRef="#br0" timeOffset="2167.252">11903 2669 324 0,'3'3'123'0,"4"-3"-95"0,7 0 16 16,-3-3 2-16,3-3-5 15,7-3 2-15,8-1-14 0,6 1-6 16,4 3-13-1,3 2-6-15,-3 4-1 0,-4 4-4 16,-3 2-2-16,-4-3-58 16,-7 3-26-16,0-3-93 15</inkml:trace>
  <inkml:trace contextRef="#ctx0" brushRef="#br0" timeOffset="2494.469">12298 2440 356 0,'-14'0'132'0,"17"10"-103"0,1 9 25 0,3-19 4 0,3 9-15 16,8 4-2-16,3-1-10 16,4-2-5-16,3-1-14 15,4-9 3-15,7 3 5 0,0 0-2 16,-8 0 1-16,-3 4-4 15,-10 2-1-15,-7 10-4 16,-11 6-1-16,-11 6-5 16,-3 10-1-16,0-3-3 15,3-1-1-15,4 1-10 16,0-13-5-16,0-6-25 16,0 6-9-16,0-9-16 15,0 6-6-15,0-4-23 16,0 4-10-16,0 3-47 15</inkml:trace>
  <inkml:trace contextRef="#ctx0" brushRef="#br0" timeOffset="2777.916">11906 3121 388 0,'-7'3'145'0,"11"-3"-112"0,3 0 14 0,3 0 1 16,4-3-9-16,8-3 1 16,9-4-11-16,22 1-3 0,14-1-15 15,4 1-4-15,-1 6-1 0,1 0-5 16,-4 3-1-16,0 0-2 15,-10 3-2 1,-12 0-52-16,-6-3-23 0,-7 9-130 16</inkml:trace>
  <inkml:trace contextRef="#ctx0" brushRef="#br0" timeOffset="3633.547">11709 4388 268 0,'-29'-10'101'0,"19"10"-78"0,-4-9 15 0,10 9 2 16,1 0-2-16,-1 0 4 16,1 0-8-16,3 0-1 15,0 9-18-15,3 1 4 0,4-4 2 0,7-3 2 16,4 6 1-16,3-2 0 15,7-4 0-15,4-3-7 16,7 0-2-16,-4 0-5 16,4 0-1-16,-4 0-5 15,-3 0-1-15,-4 0 1 16,-3 6 0-16,-4-6-2 16,-3 0-2-16,-8 0-6 15,1 0-1-15,-4 0-32 16,0 0-12-16,0-6-23 15,-7 6-6-15</inkml:trace>
  <inkml:trace contextRef="#ctx0" brushRef="#br0" timeOffset="3948.318">12143 4046 288 0,'-7'-19'107'0,"10"13"-83"0,1-7 28 0,-1 7 9 15,1-3-8-15,-1 5-1 16,4-2-16-16,0 6-7 16,4 10-17-16,-1 5 1 0,-2 20 3 15,-1 18-2-15,-4 7 0 16,1 5-6-16,-4-5 0 15,0 9-7-15,-4-3-1 16,1 6 0-16,3-6 2 16,0-10-19-16,0-12-6 0,0-9-28 15,3-10-10-15,4-16-14 16,0-12-6-16,4-13-73 16</inkml:trace>
  <inkml:trace contextRef="#ctx0" brushRef="#br0" timeOffset="4336.822">12361 4030 260 0,'7'-37'96'0,"-3"33"-75"0,3-2 17 0,0 3 3 15,0 3 0-15,4 0 5 16,-1-3-1-16,4 3 2 16,0-3-26-16,11 3 8 0,3 6 2 15,4 7-1-15,3 15 2 16,1 22-7-16,-1 13-3 15,-10-1-4-15,-8 4-1 16,-13-13-1-16,-11 1 3 16,-14 8-9-16,-8-5-1 15,-2-4-7-15,-1-6-2 16,0-6 2-16,0-13 1 16,8 0-1-16,-1-12-2 15,11-6-4-15,7-10 0 16,10-10 0-16,8-6 2 15,14-5-1-15,6-5 1 16,5 11 2-16,2 2 0 0,-6 7 0 16,-4 6 2-16,-6 3-1 15,-8 3 2-15,-7 4-15 16,-4-4-5-16,1-6-68 16,-4 0-31-16,3 0-102 15</inkml:trace>
  <inkml:trace contextRef="#ctx0" brushRef="#br0" timeOffset="5299.471">10933 4043 288 0,'-7'-10'110'0,"7"7"-86"0,-4 0 27 0,4-3 5 0,0 6-13 16,0-3 0-16,0 3-7 15,4-10-2-15,3 4-19 16,0-3 2-16,3 9 3 0,1 0 2 16,3 6 4-16,0 6-5 15,4 7-1-15,-1 13-7 16,4 2-3-16,4 13-3 16,3 0 0-16,4-3-6 15,0-6-1-15,3 5 0 16,-7-8 0-16,-3-1 0 15,-4-2 2-15,-3-7 1 16,-4-3 1-16,-3-3 4 16,-4-7 3-16,-14-2 9 15,-8-1-6 1,-9-9-1-16,-11 6-7 16,-4-3-4-16,-4-3 1 0,5 7 0 15,-1-4-6-15,0-3 0 16,0 9 1-16,4-2 3 15,3-1-7-15,4 0-3 16,7-3-33-16,7-3-15 16,3 0-52-16,8 0-23 15,-1 6-65 1</inkml:trace>
  <inkml:trace contextRef="#ctx0" brushRef="#br0" timeOffset="6035.597">9405 4002 304 0,'-14'-9'112'0,"10"5"-87"0,1-2 24 0,3 3 4 15,0 0-15-15,0 0-2 16,0-7-12-16,7 4-3 15,4-3-12-15,6-4 3 0,4-3 2 16,8-2-3-16,9 2 1 16,12-6-5-16,13 9-2 15,4 13 6-15,-3 7 3 16,-11 2-3-16,-11 10-1 16,-14 3 0-16,-10 0 4 15,-8 0 1-15,-10 0 3 16,-7-3-10-16,-7 6-4 15,-7-7-3-15,-4 1-1 16,-3 3 0-16,0 0 2 16,3-3-1-16,4 6-1 15,4-3-2-15,6 0-1 0,7 3-1 16,11 0 3-16,8 0 0 16,6 3 1-1,3-3-3-15,5 1 2 0,2-1 1 16,-2 3 2-16,-8-9 1 15,-7-1 1-15,-4 1-2 16,-6-3-2-16,-8 0 1 16,-10-4 1-16,-7 4 1 15,-7-4 1-15,-7 4-2 16,-4 0 1-16,0-1-2 16,0-2-1-16,4-4 1 15,-4-2-1-15,4-4-3 0,7 0 0 16,7 0-40-16,10 0-17 15,11 3-11-15,7 1-2 16,7-4-28-16,7 0-11 16,11-3-26-1</inkml:trace>
  <inkml:trace contextRef="#ctx0" brushRef="#br0" timeOffset="6335.611">10432 4071 364 0,'0'-9'134'0,"-4"-1"-104"0,-6 4 23 16,2 3 1-16,-2 3-14 16,-4 0-3-16,-4 3-10 15,-3 6-3-15,0 13-13 16,-4 10-2-16,-3 5-2 0,0 13-1 15,-1-3-1-15,1 4-3 16,4-1-2-16,-1 0 1 16,4-3 1-16,3-3-17 15,4-7-6-15,3-8-39 16,8-7-16-16,-1-10-15 16,4-9-5-16,0-3-51 15</inkml:trace>
  <inkml:trace contextRef="#ctx0" brushRef="#br0" timeOffset="6575.685">10047 4109 268 0,'-3'-29'101'0,"6"26"-78"0,1 3 26 0,-1 3 7 16,4 4-8-16,0 5-1 16,4 7-2-16,-1 6 1 15,1 6-25-15,0 4-3 0,3-1-1 16,-4 4-9-16,1 3-2 15,-1-4-2-15,1 1 0 16,0 3-9-16,-1-4-2 16,1 1-34-16,-1-10-15 0,1 0-13 15,-4-9-6 1,-3-6-62 0,-1-1-48-16,-3 1 75 15</inkml:trace>
  <inkml:trace contextRef="#ctx0" brushRef="#br0" timeOffset="7041.956">9095 4917 280 0,'0'-3'104'0,"3"-3"-81"0,8-3 16 0,-4-1 3 16,7 10-3-16,4-3 1 15,10 3-6-15,-7 0-1 16,25 0-19-16,7 0 1 0,3 0-1 0,1 0-3 16,6-3-1-16,11-3-4 15,11-7-1-15,0 1-3 16,-8-1 1-16,-10 4-4 15,-7 2 0-15,-7 4-23 16,-11 3-10-16,-10 7-39 16,-11-1-17-16,-7 3-69 15</inkml:trace>
  <inkml:trace contextRef="#ctx0" brushRef="#br0" timeOffset="7535.967">9479 4993 276 0,'-35'0'104'0,"31"0"-81"0,4 0 16 0,0 0 1 15,7-3 0-15,4-1 3 16,3 1-4-16,4-3-1 16,-1 0-21-16,8 0 5 0,3-4 2 15,8 4-12-15,2 0-5 16,1 2 16-16,-7 4 8 15,-7 4-6-15,-11 2-3 16,-7 3-8-16,-11 4-1 16,-6-1-8-16,-1 1-1 0,1-1-2 15,2-5 1 1,1 2-7-16,7 1 1 16,4 5 1-16,7-2 3 15,3 2 0-15,3 7-1 16,4 3-2-16,4 10-1 0,0-7 2 15,-4 7 0-15,-3-7 3 16,-4-3 1-16,-4-6 7 16,-6 0 4-16,-4 3-1 15,-7-7 2-15,-7 1-6 16,-11-4-3-16,-7 1-1 16,-3 3-1-16,0-4-5 15,-1-2 1-15,1-1-2 16,3 0 0-16,8 1-27 0,6-4-10 15,7-3-41-15,11-3-16 16,8 0-92 0,20-6-66-16,11-16 109 15</inkml:trace>
  <inkml:trace contextRef="#ctx0" brushRef="#br0" timeOffset="8151.343">11426 4961 364 0,'-3'-6'134'0,"3"3"-104"0,0 0 16 16,0 3-1-16,0 0-10 0,0 0 0 15,0 0-7-15,3 0-3 16,5 3-13-16,2 0 3 0,1 0 5 16,6 0-5-16,12-6 2 15,16-3-8-15,22 0-1 16,11-4 2-16,7-2 1 15,17 2-5-15,4 1-2 16,-4 3-4-16,-14 3-1 16,-6-4 1-16,-8 7 0 15,-11 0 2-15,-3 0 1 16,-14 0-1-16,-11 0 1 0,-7 0-2 16,-6 0 2-1,-8-3-4-15,-11 0-2 16,-3 0-25-16,-3 0-9 0,-4 0-30 15,0 3-12-15,3 3-73 16,4-3-32-16,0 0 44 16</inkml:trace>
  <inkml:trace contextRef="#ctx0" brushRef="#br0" timeOffset="8751.651">11691 5178 348 0,'-25'0'132'0,"25"0"-103"0,-3 0 23 0,3 0 4 15,0 0-19-15,7 0-4 16,7-3-6-16,7-4 0 15,7-2-15-15,8 0-2 0,2-4 0 16,5-6-4-16,3 3 2 16,3 1-1-16,4 2 3 15,-7 4-1-15,-4 3 2 16,-10-1-2-16,-7 14 0 0,-11-1-1 16,-11 3 2-16,-10 4-3 15,-7 2 1-15,-4 1-3 16,1 6 0-16,-1-3-3 15,4 0-2 1,0 0-2-16,3-1-1 0,8 1 2 16,3 0 0-16,3 0 1 15,8-7 0-15,7 7-3 16,6-3 2-16,8 0 1 16,0-1 0-16,3 1 0 15,-3 0 2-15,-4-1-1 16,-3-2 2-16,-8-4-2 15,-6 10 2-15,-8-3 7 16,-10-4 3-16,-10 4-2 0,-15 0 1 16,-10-1-5-16,-4 4 1 15,0 0-5-15,-3 3 0 16,-4 0-3-16,0 3-1 16,7-3-6-16,7-3 0 15,11-4-48-15,14-5-20 16,10-7-75-16,4-3-31 15,0-10 2 1</inkml:trace>
  <inkml:trace contextRef="#ctx0" brushRef="#br0" timeOffset="9487.87">10626 6291 336 0,'-4'-10'126'0,"4"10"-98"0,0 0 19 15,0 0 0-15,0 0-8 16,-3 7 0-16,-4 2-7 16,0 10 0-16,-8 6-18 15,-2 9 3-15,-8 17 3 0,-14 15-9 16,-10 6-1-16,-8 3-4 15,1-6-1-15,0 0-3 16,10-3-2-16,7-4 1 16,4-5-1-16,10-7 0 15,7-9 0-15,4-10-3 0,4-9 2 16,3-3-19-16,-1-3-9 16,5-10-25-16,-1-6-11 15,1-6-23-15,-1-10-7 16,8-3-55-1</inkml:trace>
  <inkml:trace contextRef="#ctx0" brushRef="#br0" timeOffset="9801.752">10111 6379 280 0,'-11'-38'104'0,"11"22"-81"0,-3-2 25 0,3 8 4 0,0-2-12 16,0-4-1-16,0 3-5 15,3 1-1-15,1 2-18 16,3 10 4-16,3 13 2 0,4 9-3 16,4 9 2-16,3 4-2 15,4 24 0-15,3 17-9 16,4 5-3-16,-4-3-4 16,0-5-2-1,0 5 1-15,-3-3 1 0,-4 0-1 16,0-15 2-16,-3-4-2 15,-4-15-1-15,0-13-17 16,-3 1-9-16,-4-10-26 16,0-7-10-16,-3-3-13 15,-4-5-4-15</inkml:trace>
  <inkml:trace contextRef="#ctx0" brushRef="#br0" timeOffset="10660.008">11028 6410 264 0,'-4'-13'101'0,"4"7"-78"0,4 0 13 0,-1 3 0 15,1-4-2-15,-1 1 2 0,-3 6-4 16,7-3 0-16,1 3-18 15,-1 6 7-15,7 4 6 16,3 2-2-16,5 7 3 0,6 6-7 16,3 7-3-16,8 15-6 15,0 0-2-15,-4-7-4 16,1 11 1-16,-5-14 0 16,-2 1 1-16,-1-7 2 15,-7-3 1-15,-3-6-1 16,-4 0-1-16,-4-3-3 15,-6 0-1-15,-4-3 1 16,-4-1 3-16,-3-2-4 16,-7-4-1-16,-7 1 2 15,-11-4 1-15,-10 0-1 0,-7 0-1 16,-4 1-3 0,3 2-2-16,1 1 1 15,7-1 1-15,3 0-3 16,10 1-2-16,5-4-1 0,17-3-35 15,14-9-12 1,7-7-49-16,14-2-21 16,7 5-71-1</inkml:trace>
  <inkml:trace contextRef="#ctx0" brushRef="#br0" timeOffset="11124.769">11589 6535 308 0,'-18'-6'115'0,"11"3"-89"0,0 0 23 0,7 3 6 16,0 0-9-16,0 0-2 15,0 0-3-15,7 0-1 16,4 3-22-16,6 0 3 0,12 0 0 16,2 0-7-16,5 4-1 15,-1-1-7-15,0 0-2 16,0 0-2-16,-3 1 1 16,-7-7-11-16,-4 9-4 15,-3-9-52-15,-1 10-22 16,-3-4-66-16,4-3-27 15,-4 3 42 1</inkml:trace>
  <inkml:trace contextRef="#ctx0" brushRef="#br0" timeOffset="11439.146">12086 6316 400 0,'4'-9'151'0,"-4"9"-118"0,0 0 14 16,0 0-4-16,0 0-21 16,-4 9-2-16,-3 10-12 15,0 0-3-15,-4 2-3 16,1 5-2-16,3 5 1 0,0-3 10 0,3 10 5 16,4-7-6-16,4-3-1 15,3-3-3-15,3-3 1 16,8-6-4-16,3 0 0 15,4-10-1-15,3 0-2 16,0-6 1-16,-3 0 1 16,-4-6-25-16,0 0-12 15,-3-7-42-15,0 1-16 16,-4-4-90 0</inkml:trace>
  <inkml:trace contextRef="#ctx0" brushRef="#br0" timeOffset="11710.018">12361 6303 340 0,'7'-28'126'0,"0"12"-98"0,-3 1 25 16,-4 9 7-16,4-1-13 16,-4 7 0-16,0 3-7 15,0 10-3-15,0 9-20 16,-4 9-4-16,0 10 1 0,1 15-4 15,-4 17 0-15,3 2-6 16,1-6-3-16,3 0-3 16,0-7-1-16,3-5 2 15,1-4 0-15,-1-6-30 16,1-6-14-16,-4-6-28 16,0-4-12-16,-4-3-104 15</inkml:trace>
  <inkml:trace contextRef="#ctx0" brushRef="#br0" timeOffset="16048.739">13056 6485 244 0,'-10'-9'90'0,"6"3"-70"0,4-4 10 0,0 1 2 0,4 6-11 16,-1-4 0-16,1 7-1 15,-4 0 2-15,0 0-12 16,0 0 14-16,-4 7 8 16,1 2-5-16,-4 10-1 0,-4 9-6 15,-3 10-1-15,0 6 1 16,3 6 0-16,1-3-5 16,3-3-1-16,3-4-6 15,4-5 0-15,7-4-5 16,7-9 0-16,11-6 1 15,7-7 0-15,3-9-5 16,0-6 1-16,1-13 2 16,-1-9 3-16,-3-10 4 0,-8-9 2 15,-6-6-1-15,-7 3 1 16,-11-3-2-16,-15 9 2 16,-6 3-6-16,-7 10-1 15,0 2-4-15,0 17-1 16,3 2-6-16,4 7 0 15,3 3-26-15,7 7-8 16,4-1-23-16,7 3-8 16,7 4-14-16,8 2-6 15,9 7-49 1</inkml:trace>
  <inkml:trace contextRef="#ctx0" brushRef="#br0" timeOffset="16408.206">13469 6852 340 0,'-3'0'126'0,"-1"-6"-98"0,0 3 30 16,1-4 8-16,-1-2-14 15,-3-4 0-15,-3-2-17 16,-1-7-4-16,1-6-18 15,3-10-3-15,0-6-3 0,-1-6-3 16,5 0-1-16,3 6-1 16,7 0 1-16,4-3 0 15,-1 6 1-15,8 0-2 16,3 4 1-16,7 5-2 0,4 14 2 16,0 8-2-16,3 10-1 15,0 6 1-15,-3 4 1 16,-4-1 1-16,-3 1 1 15,0-1-29-15,-8-6-10 16,1-3-60-16,7-9-26 16,3-10-72-1</inkml:trace>
  <inkml:trace contextRef="#ctx0" brushRef="#br0" timeOffset="17867.019">14326 2437 192 0,'-14'3'74'0,"11"-3"-58"0,-8 0 14 0,8 0 3 0,-1-3-2 16,1-3 4-16,-1 6-6 16,0 0-3-16,4 0-14 15,0 0 3-15,8 0 3 0,-1 6 1 16,3-3 3-16,1 4-3 16,3-4 0-16,0 3-1 15,4-3 0-15,10-3 2 16,7 0 0-16,11 0-7 15,7 0-3 1,0-3-5-16,0 3-2 0,-7 0-1 16,-8 0 1-16,-6 0-4 15,-7 0 0-15,-4 0 1 16,-3 0 0-16,-8 0-18 16,1 0-5-16,-4-6-24 0,0 6-8 15,-7 0-6-15,0 0-1 16,0 0-73-1</inkml:trace>
  <inkml:trace contextRef="#ctx0" brushRef="#br0" timeOffset="18186.485">14347 2738 324 0,'-3'7'123'0,"3"-7"-95"0,0 3 3 16,3-3-4-16,1 3-3 16,0 3 5-16,3-6-6 15,3 0-4-15,4 0-11 16,4-6-3-16,3 0-1 0,4-1-2 15,-1 7 1-15,1-3-2 16,-4-3-1-16,-3 6-48 16,0-3-20-16,-4-3-30 15,0 6-10-15,-4 0-9 16</inkml:trace>
  <inkml:trace contextRef="#ctx0" brushRef="#br0" timeOffset="18689.926">14633 2613 268 0,'-3'-3'101'0,"3"3"-78"0,3 0 11 0,-3 0 1 16,7 0-4-16,4 0 4 15,3-6-2-15,0 2 0 16,4 4-18-16,-4-6 2 0,7 3 1 15,0 3-4-15,-3 3 0 16,-4 3 0-16,0 4 2 16,-7 2-1-16,0 4 4 0,-7 0-5 15,0 2 0-15,-3-2-4 16,-1-3-1-16,-3 2-5 16,4-2-3-16,-1-4-3 15,0 1 1 1,1-1 1-16,3 1 0 0,0-1-3 15,3-3 2-15,1 4 1 16,3-1 2-16,0 0-3 16,4 4 0-16,-1 0 1 15,1 5 2-15,-4-2-3 16,0 3 0-16,-4-3 3 16,-3-4 1-16,-3 4-1 15,-1-7-2-15,-3-3 1 0,-3-2 1 16,-1 5-1-16,-3-3-1 15,-4-6 1-15,1 3-1 16,-1-3-3-16,1 0 2 16,-1 0-37-16,4 0-16 15,7-3-31-15,7 3-11 16,10-6-70 0</inkml:trace>
  <inkml:trace contextRef="#ctx0" brushRef="#br0" timeOffset="19290.661">15759 2478 192 0,'-22'0'74'0,"12"9"-58"0,-4-9 7 0,7 4-1 16,0-1 3-16,0 0 5 15,3 0-1-15,1 0 0 16,3-3-16-16,0 0 12 0,7 0 7 15,0 0-1-15,3 0-1 16,4 0-3-16,4 0 0 16,3 0-6-16,7-3-1 15,11 0-9-15,14 0-2 0,7-4-5 16,0-2-3 0,-4 9 0-16,-6-9 1 15,-8-1-1-15,1 10-1 16,-5-9 1-16,1 6-1 0,-7-4 0 15,-4-2 0-15,-3 3-25 16,-8-4-10-16,-6 4-44 16,-11 6-19-16,0 3-55 15</inkml:trace>
  <inkml:trace contextRef="#ctx0" brushRef="#br0" timeOffset="19568.647">15716 2760 340 0,'-10'0'129'0,"10"0"-100"0,3 0 2 0,4-3-5 15,4 3-5-15,-1-9 4 16,5-1-4-16,-1 7-3 15,10-6-10-15,8-1-3 0,3 1-1 16,1 3-2-16,-5-4-2 16,-2 10-8-16,-5-3-5 15,-3 3-55-15,-3-6-23 16</inkml:trace>
  <inkml:trace contextRef="#ctx0" brushRef="#br0" timeOffset="20071.748">16143 2572 312 0,'-18'-6'115'0,"15"6"-89"0,-1 0 21 16,4 0 5-16,0 0-13 0,4 0-2 15,7-6-8-15,-1 2-1 16,4-2-16-16,4 3 4 0,0 3 2 15,-1 0-4-15,1 3 0 16,-1 3-2 0,-6 4 2-16,-4-1 2 0,0 7 2 15,-3-7-4-15,-4 4 2 16,0-4-5-16,-4-2-1 16,4-1-6-16,-3 3-3 15,3-9-3-15,-4 10-1 16,1-4 2-16,3 6 2 15,0 4 0-15,0 3 2 16,0 3-4-16,3 6 0 16,4-6-1-16,0 3 0 15,0-3 2-15,0 6 2 16,0-3-1-16,0-6-1 16,0-3 1-16,-3 3 1 0,-4-10 5 15,-4 1 4 1,-3 5-6-16,-3-5-1 0,-8-7 0 15,-3 6 0-15,-7-3-2 16,3 1-2-16,-3-4-13 16,0 3-4-16,3-6-40 15,7 3-15-15,4 4-64 16,7-1-117 0</inkml:trace>
  <inkml:trace contextRef="#ctx0" brushRef="#br0" timeOffset="20868.176">14743 3798 252 0,'7'-28'93'0,"0"18"-72"0,-4 1 16 0,-3 9 4 16,0 0-4-16,4 6 0 15,-1-3 2-15,-3 13 2 16,0 0-22-16,0 6 7 0,-3 3 2 0,-4 3 0 16,-7 10 1-1,-8-1-10-15,-9 10-1 16,-8 13-11-16,-7 6-2 15,4-3-1-15,3-4 2 16,4-6-5-16,3-2-1 0,4-8 0 16,6-5 0-16,5-10 0 15,3-3 0-15,3-6-7 16,1-9 0-16,2-1-30 16,5-9-13-16,3 0-18 15,0-3-6-15,3-7-20 16,1-5-7-16,3-10-21 15</inkml:trace>
  <inkml:trace contextRef="#ctx0" brushRef="#br0" timeOffset="21184.351">14386 3817 260 0,'-17'-47'96'0,"13"28"-75"0,-3-3 17 0,7 6 1 16,0 1-8-16,0 2 2 15,0-6-4-15,0 4 2 16,4 5-17-16,-4-5 5 0,7 21 4 16,0 13 3-16,3 18 2 15,4 7-2-15,4 13 1 16,3-1-13-16,4 7-3 16,0 9-7-16,3 3-1 15,0-6 1-15,4-9 0 0,-4-7-2 16,0-9 1-16,-3-10-2 15,0-5-1-15,-4-10-4 16,-4-4-2-16,-6 1-30 16,0-13-14-16,-4-3-25 15,0 0-11-15</inkml:trace>
  <inkml:trace contextRef="#ctx0" brushRef="#br0" timeOffset="21770.677">15173 3782 252 0,'4'-25'93'0,"-1"10"-72"0,-3 2 18 0,0 7 5 16,0-4-3-16,0 4 0 0,0 0-9 15,0 6-3-15,0 0-16 16,7 0 1-16,0 6 2 15,4 7 1-15,-1 6 1 0,1 2 0 16,3 8-2-16,0-1-4 16,0 6 0-16,0-8-7 15,0 5-3-15,-3-6 1 16,0 0 0 0,-4-6 7-16,-4-3 4 0,1-1 4 15,-4-2 1-15,-4-4-4 16,-3 1-1-16,-3-1-4 15,-5-3-1-15,-2 1-8 16,-8-7 0-16,-7 3 1 0,1 0 1 16,-1 0-4-1,4-3-1-15,3 0 3 16,7 0 1-16,4 0-5 0,4-3 0 16,3 0-1-16,3 0-1 15,1 3-21 1,3 0-7-16,0 0-39 0,7 0-16 15,-4 0-18-15,4 6-7 16,0 6-26 0</inkml:trace>
  <inkml:trace contextRef="#ctx0" brushRef="#br0" timeOffset="22055.866">14898 4359 288 0,'-7'0'107'0,"7"0"-83"0,3 0 17 16,-3 0 4-16,7 0-4 15,4 0 0-15,7 0-5 16,6 4-2-16,8-4-19 16,7 0 2-16,3 0 1 0,4-7-4 15,0 1 2-15,0 0-9 16,-4 3-2-16,0-1-3 15,-3 1-2-15,-4 0 1 16,-6 0 1-16,-5 0-32 16,-2 0-14-16,-5-4-53 15,4 4-23-15,-3-3-39 16</inkml:trace>
  <inkml:trace contextRef="#ctx0" brushRef="#br0" timeOffset="29257.791">15991 3698 180 0,'-3'-6'68'0,"3"2"-52"0,-4 1 3 15,4 3-1-15,0 0-3 16,0 0 1-16,0-6 0 15,-3 3 0-15,3 3-8 16,0-3 1-16,0-4 2 0,0 1 2 16,0 0 5-16,3 0-4 0,-3-1 2 15,0 1-3-15,0-3 2 16,0-1 1-16,0 10-1 16,0 0 1-16,0-9 0 15,0 9-2-15,0-10-1 16,0 4 1-16,-3 0 2 15,-1 0-5-15,1-1 1 16,-1 4-1-16,-3 0 3 16,-3 0-1-16,-1 3 0 15,-3 3-3-15,0 0-1 16,0 4-3-16,0 2-1 16,-1 3-3-16,-2-2 1 15,3 9-2-15,0-1 2 16,0 1-2-16,-1 3-1 15,1 0 1-15,4 0-1 16,3 0 0-16,3-3 2 0,4-3-3 16,4-1 0-16,3-2 3 15,3-4 1-15,1-3 1 16,7 1 2-16,3-1-3 16,10 3 0-16,5-5-1 15,3-1-2-15,3 6 1 16,0-3-1-16,-3 7 0 15,-4-4 2-15,-3 1-1 16,-4 2-1-16,-7 4 1 16,-3 0 1-16,-4-1 1 15,-3 1 1-15,-8-3 2 16,1-4 3-16,-8 7 5 0,-6-4 3 16,-11 1-7-16,-8 6-1 15,-6-4-3-15,-7 7 1 16,-1 3-4-16,5-3 0 15,2-3-3-15,5 0-1 16,2-13 3-16,8-3 3 16,0-6-4-16,7-3-1 15,0-13-2-15,3-3-2 16,8-3 0-16,3-3 3 16,7 0 0-16,10-4 1 15,12-5-3-15,13-4 0 16,7-16 2-16,4 4 0 15,-3-3 1-15,-5 2 0 16,-6 10 0-16,-7 4 2 16,-11-1-1-16,-7 6 2 0,-10 7-2 15,-8 6 2-15,-10 10-2 16,-14-7 2-16,-7 16-4 16,-4 3 0-16,4 3-1 15,3 3-2-15,11-3-24 16,10 7-9-16,15-10-38 15,10 0-15-15,7 0-98 16</inkml:trace>
  <inkml:trace contextRef="#ctx0" brushRef="#br0" timeOffset="30772.667">14651 6275 264 0,'28'-31'101'16,"-17"12"-78"-16,3-6 20 0,-7 12 5 0,-4-2-2 16,-3 8 3-16</inkml:trace>
  <inkml:trace contextRef="#ctx0" brushRef="#br0" timeOffset="30970.987">14711 6165 642 0,'-11'16'44'0,"-3"9"-10"0,-3 7-14 16,-5 2-3-16,-2 1-6 0,-5 8 1 15,-2 8-7-15,-1 5-3 16,4 0-1-16,3-2-1 15,4-10 0-15,3 0 0 16,4-13 0-16,4-6 0 16,2-6 0-16,1 0 2 15,0-7-19-15,0-2-6 16,0-4-28-16,0-3-10 16,4-3-23-16,-1-6-8 15,1-4-58 1</inkml:trace>
  <inkml:trace contextRef="#ctx0" brushRef="#br0" timeOffset="31302.176">14330 6181 236 0,'-14'-28'90'0,"14"15"-70"0,-4-12 19 15,4 13 3-15,0-7-5 16,0 0 3-16,4 7-5 15,-1-4-1-15,1 6-19 16,3 7 0-16,0 10-1 0,0 8 4 16,4 23 1-16,3 9-6 15,3 3 0-15,8 0-4 16,3 0 0-16,4 4-5 16,0 2-3-16,3 4 2 15,0-4 0-15,-3-3-1 16,-4-9-2-16,-3 0 3 0,-4-12 0 15,-3-10-12 1,-4-4-7-16,-4-8-22 16,-3 2-11-16,-3-9-18 0,-4-3-9 15,0-3-71 1</inkml:trace>
  <inkml:trace contextRef="#ctx0" brushRef="#br0" timeOffset="31918.456">14905 6181 240 0,'-4'-19'90'0,"8"7"-70"0,3-7 19 16,0 10 5-16,4-7-8 15,-1 0-1-15,4 0-6 16,0-2-1-16,4 8-16 15,-4 1 6-15,4 6 3 0,-1 6-3 16,1 6 2-16,-4 16 0 16,4 10 0-16,-1 2-7 15,1 1 0-15,0 0-6 16,-1-4 1-16,-3-2-3 16,1-4 0-16,-1-6-3 15,0 3-2-15,0-6 3 16,-4-1 2-16,1-2 4 15,-4 0 2-15,-3-4 1 0,-8-2 0 16,1-1-2-16,-8 1-1 16,-3-1-3-16,-7-9-1 15,-4 0-3-15,-3 0 1 16,-4 0-2-16,0 0 2 16,1 0-4-16,2 0 0 15,5 0 1-15,2 6 0 16,1-6 0-16,7 3 0 15,4-3-3-15,3 0 2 16,0 0-1-16,3-3-2 16,0-3 3-16,4 6 0 15,-3-3 1-15,3 3 2 16,0 0-3-16,0 0 0 16,0 0-1-16,3 0-2 0,1 0 3 15,3 0 0-15,4 0-4 16,3-6 1-16,0 6-29 15,7-4-13-15,-3-2-20 16,-4 6-10-16,-4 0-51 16,-3 10-23-16,-3 8 26 15</inkml:trace>
  <inkml:trace contextRef="#ctx0" brushRef="#br0" timeOffset="32291.886">14855 6720 272 0,'-3'10'101'0,"3"-10"-78"0,3 6 13 0,1-3 0 15,0 0-2-15,3 0 2 16,3 1-4-16,1-1 0 16,6 0-18-16,8-3 5 0,7-3 2 15,10-4-3-15,1-2 0 16,-1 0-6-16,-3 2 0 16,-1 4-5-16,-2 3-2 0,-5 0-2 15,-2 3-3-15,-1-3 1 16,0 7 1-1,-3-7-1-15,-4 0-1 0,0-7-37 16,-3 4-15-16,-4-6-36 16,0-1-14-16,0-2-50 15</inkml:trace>
  <inkml:trace contextRef="#ctx0" brushRef="#br0" timeOffset="33206.244">15674 6118 176 0,'0'-9'68'0,"3"0"-52"0,1-7 8 0,3 13 2 0,-3-7-2 15,3 1 3-15,-4 0-2 16,4-1 2-16,-3 1-15 16,-1-1 13-16,1 1 5 0,-4 0 2 15,0 2 3-15,-4 1-4 16,-6 0-1-16,-4 3-9 16,-4 3-2-16,-7 3-3 15,-3 0 0-15,-4 6-4 16,-3 4-2-16,3 2-6 15,4 4-1-15,3 0-1 16,4-3-2-16,7-1 1 16,3 1 1-16,8-3-3 15,3-1-2-15,11 1 4 0,6-1 1 16,8-2 2-16,7-1 0 16,3 1-2-16,4-1-2 15,-1 0-2-15,1 7 1 16,0-3 1-16,-4 5 2 15,1 1-1-15,-1 3 2 16,0 3-2-16,-3-3 2 16,-7 6 2-16,-8-3 2 15,-3 4 3-15,-10-4 1 16,-8 3 3-16,-6 3 4 16,-8-6-4-16,-3-3 0 0,7-3-8 15,-18-3-2 1,-7-4-2-16,-3-2 1 0,0-4-2 15,3-3 2 1,4-6-2-16,6-3-1 16,5-4-2-16,10-8 1 0,10-1-1 15,11-6-2-15,14-7 0 16,7-2 3-16,4-10-2 16,4-3 1-16,-1-13 2 15,4 1 0-15,-1-1 2 16,-2 7 1-16,-12 6-1 15,-6 6-2-15,-14 7 1 16,-12 5 1-16,-6 7-6 0,-7 0 1 16,-7 10-30-16,-7 3-13 15,-1 2-25-15,1-2-10 16,0 9-41-16,0 6-17 16,3 7 10-1</inkml:trace>
  <inkml:trace contextRef="#ctx0" brushRef="#br0" timeOffset="39330.81">9426 6015 188 0,'-14'-6'71'0,"11"6"-55"0,-1-7 11 0,4 7 0 16,0-6 2-16,-3 3 2 15,3 0-5-15,-4 0-4 16,4 0-12-16,0 3 0 0,0 0 1 16,11 0 7-16,-1 0 3 15,8 3-2-15,-1 0-1 16,5 0-4-16,2-3 1 0,5 0-4 16,6 0-1-16,7 0-4 15,4 0 1 1,3 3-4-16,4 0 0 0,4 4 3 15,-1-4 3-15,8-3 0 16,6 0 0-16,8-3-3 16,3 3 1-16,-3 0-2 15,-4-4 0-15,3-2-3 16,4 0-2-16,8 3 1 16,-5 0 1-16,1-1 1 15,-4 1 3-15,14-3-1 16,8 0 0-16,-1-1-3 15,0-2-2-15,4 0 3 0,3 6 0 16,-3-4-4-16,-7 7-1 16,-7 0 3-16,0-3 1 15,3 3-3-15,0 0 1 16,-7 3 0-16,-3-3 2 16,3 0-1-16,11-3-1 15,7 3 1-15,-11-6-1 16,-3 6 0-16,21-6 0 15,-1-1 0-15,1 1 2 16,-14 3-3-16,-7-3 0 16,0 2 1-16,3 1 2 15,7 3-3-15,-7-3 0 16,-6 3 1-16,2-3 0 16,12-3 0-16,2 0 2 15,-2-4-1-15,-4 1-1 0,10-7 1 16,4 4-1-16,-4-7 0 15,-7 0 0-15,1 0 0 16,3 0 2-16,-1 4-3 16,-6 2 0-16,-11 4 1 15,-3-4 0-15,10-3 0 16,4 7 0-16,-4-4 0 16,-10 4 2-16,-7-7-3 15,-1-2 0-15,4 2 1 16,-7 0 2-16,-3 4-3 15,-11 2 0-15,-11 4 1 16,-6 3 0-16,-8-3 0 0,-3 6 2 16,-8 0-3-1,-2 0-2-15,-5 0 2 0,1-4 2 16,-1 4 0-16,-6-6-1 16,0 6 1-16,-1 0 1 15,-3 0-3-15,0 0 0 16,0 0 1-16,0 0 0 15,1 0 0-15,-1 0 0 16,0 0 0-16,-7 0 2 16,0 0-1-16,7 0-1 15,-7 0 1-15,3 0 1 16,-3 0-1-16,4 0-1 16,-1 0 3-16,1 6 0 0,-1-2-1 15,1-4 1-15,-1 9-2 16,1 0-1-16,-1 7 3 15,-3 6 2-15,0 9 4 16,-3 7 2-16,-4 9-3 16,-4 6-3-16,-3 1 2 15,0 21 2-15,0 10-6 16,0 5-2-16,0 8-1 16,3-7 2-16,4 6-1 15,4 0-1-15,3-3 1 16,0-6-1-16,0-16 0 15,0-3 0-15,-4-3 2 0,0-3 1 16,-10-1-1-16,0 1 1 16,-7-3 0-16,-4-7 1 15,-3-9-2-15,-4-13-2 16,1-3 1-16,-5 1 1 16,1-11-1-16,3-2 2 15,1 0-4-15,2-7 0 16,1 1 1-16,0-1 2 15,3 0-1-15,-3-9-1 16,0 7 1-16,-11-7-1 16,-10 0 0-16,-15 0 2 15,-10 0-1-15,0 0-1 16,-11 0 1-16,-24 0-1 16,-11 3 0-16,0-3 0 15,-25 6 0-15,-3-3 0 0,4 0-3 16,-22 0 2-16,0 7 1 15,0-4 2-15,-21 7-1 16,11 2-1-16,-25 4-2 16,10 9 1-16,-3 7 1 15,-7-1 2-15,18 4-1 16,-15 0-1-16,15-4 1 16,10-3-1-16,-7-2-3 15,18-7 2-15,13-4 1 16,-6 4 0-16,7-6 0 15,14-3 2-15,3-4-3 16,1 0 0-16,6 1-1 0,15-4 0 16,14-3 4-16,3-3 1 15,0 0-1 1,4 0-2-16,7-3-2 0,11-3 1 16,6 0 1-16,11-4 0 15,0 1 0-15,4-4 2 16,-1 4-3-16,-2-1-2 15,-8 4 4-15,0 0 1 16,3-4-3-16,8 7-1 16,6-3 1-16,5-3 2 15,2-1 0-15,5 1-1 16,6-1 1-16,0-5 1 0,4-4-3 16,0-3 0-16,3 0 1 15,1 0 0-15,-1 0 0 16,-3 0 2-16,0 3-3 15,-1 0 0-15,1-2 1 16,0 2 2-16,0 0-3 16,0 3 0-16,0-3 3 15,-1-3 1-15,1-3-4 16,0-9-1-16,3 6 1 16,4-13 0-16,4-6 1 15,-1-10 2-15,8-2-3 16,3-1 0-16,3 1 1 15,4-7 0-15,7-19 0 16,8-3 0-16,2 1 0 0,8-1 0 16,3 9-7-16,1 4-3 15,-8 9-32-15,-11 10-15 16,-3 9-54-16,4 6-22 16,0 4-29-1</inkml:trace>
  <inkml:trace contextRef="#ctx0" brushRef="#br0" timeOffset="66848.224">1972 6479 192 0,'11'-19'74'0,"-8"10"-58"0,4-1 14 0,-3 1 1 16,-1 6-5-16,4-3 2 15,-3-1-3-15,-1 1 2 16,-3 6-15-16,0 0 11 0,-3 0 4 15,-8 6-3-15,1 7 0 16,-8 9 2-16,-10 12 3 16,-15 20-6-16,-24 2-2 0,-3 13-6 15,-11-6 1 1,0 3-3-16,-8 6 0 0,-6 12-5 16,3-8 0-16,15-7-5 15,13-10-2-15,11-9-3 16,4-6 1-16,14-9 1 15,7-7 0-15,3-6-3 16,11-6 2-16,7-7-1 16,3-3 0-16,4-6 2 15,0 0 2-15,4-6-17 16,3 3-4-16,0-3-37 0,0-4-17 16,3 4-25-1,1 0-10-15,7-7-18 16</inkml:trace>
  <inkml:trace contextRef="#ctx0" brushRef="#br0" timeOffset="67285.071">1143 6554 232 0,'-28'-47'88'0,"21"32"-69"0,-4-11 15 0,8 11 3 15,-1 2-6-15,4-2 2 16,0-1-6-16,0 3-2 0,4 4-13 16,3 6 6-16,7 6 4 0,7 9 0 15,7 10 1-15,4 16 1 16,10 15 2-16,11 10-5 16,-3 6-1-16,17-3-7 15,0 3 0-15,10 9-4 16,-10 10 2-16,-3-6-4 15,-8-10-2-15,-3 0 2 16,-18-10 0-16,1-5-1 16,-5-7-1-16,-6 7-1 15,-11-14 0-15,0-8 0 16,-3-7 2-16,-4-3-1 16,0-6 0-16,-3-6-3 0,-1-4 1 15,-3-6-4-15,0-3 0 16,0 0-30-16,0 0-14 15,4-6-19-15,3-4-8 16,0 1-25-16,7 0-9 16,0 2-36-1</inkml:trace>
  <inkml:trace contextRef="#ctx0" brushRef="#br0" timeOffset="68771.347">1969 3792 156 0,'3'-22'57'0,"-3"22"-44"0,-3-10 25 0,3 10 8 15,-4 0-12-15,0 7-5 16,-3 2-3-16,0 7-2 0,-3 6-13 16,-1 9 2-16,-3 10 3 15,-4 3 3-15,-6 3 1 16,-1 16-3-16,-3 6 0 0,0-4-5 15,-4-2 0-15,-7-6-5 16,4-1 1 0,3 0-1-16,-7 4 1 0,7-4-4 15,8-2-1-15,-1-7-1 16,4-6 1-16,0-7-2 16,3-6-1-16,4-6 1 15,0-6 1-15,3-7-3 16,4 1-2-16,-3-10-40 15,3-3-19-15,0-7-28 16,3-6-11-16,0 1-10 16</inkml:trace>
  <inkml:trace contextRef="#ctx0" brushRef="#br0" timeOffset="69056.06">1341 3851 224 0,'-11'-25'85'0,"15"13"-66"0,6-7 12 0,-3 10 1 15,4 2-8-15,3 4-2 16,7 9-4-16,-3 10-1 0,3 9-9 16,11 10 6-16,10 9 5 0,0 12-6 15,4 19 0-15,7 1-9 16,-11-1-3-16,1-9-1 15,-1-1 2-15,-10-2 1 16,0-10 1 0,-8-2-5-16,-3-11-1 0,-7-2-43 15,-3-10-18-15,-4-6-76 16</inkml:trace>
  <inkml:trace contextRef="#ctx0" brushRef="#br0" timeOffset="74610.679">1425 5507 200 0,'-7'-9'74'0,"4"2"-58"0,-4 1 12 0,3 0-1 16,1-1-4-16,-1 1-2 15,0 3 0-15,1 3 1 16,-4 3-12-16,-4 0-1 0,1 7 1 15,-4 2 0-15,0 4 2 16,-4 3 0-16,4 0 0 16,0 9-2-16,3-3-1 0,0-3-3 15,8 0 1-15,3-7-2 16,3-2 0-16,5-4-1 16,2 1 2-16,4-10-1 15,0-10 0-15,4 1-1 16,0 0 2-16,-1-10-1 15,4-3 0-15,-3-3-3 16,-4-7-2-16,-3 10 1 16,-4-3 1-16,-4 0-1 15,-6 6 2-15,-4 4 2 16,-7 5 2-16,-11 7-1 16,-10 3 1-16,-1 3-2 15,5 10 0-15,-8 3-3 16,4 6 1-16,3 6 2 0,11 6 2 15,-1 4 1-15,5 0 0 16,13-4-4-16,8-6-1 16,10-3 1-16,7-6 0 15,4-6 2-15,7-10 3 16,-1-9-2-16,5-7-2 16,-8-9 0-16,0-6 1 15,-3-7-3-15,-1-2-2 16,-9 2 2-16,-5-2 0 15,-6 8-1-15,-8-2-2 16,-3 3 1-16,-7 6-1 16,-11 6 0-16,1 7 2 15,-8 6-3-15,4 6 0 16,-8 12-1-16,5 4 0 16,2 9 2-16,12 10 0 0,3 6 2 15,3 0 1-15,7-3-1 16,12-4 1-16,6-5 0 15,7-7 3-15,0-6-1 16,7-7 2-16,7-9 0 16,-3-6 1-16,-4-9-2 15,1-10-1-15,-1-10-3 16,-3-5-2-16,-8 2 3 16,-6 1 2-16,-4 2-2 15,-7 4-2-15,-4 3 0 16,-6 3 1-16,-11 9-1 0,-11 7 2 15,-3 9-4-15,-1 10 0 16,-3 9-1-16,-3 9 0 16,10 7 2-1,11 3 0-15,7-7-3 0,7-3 2 16,11-2 1-16,6-7 0 16,8-7 2-16,10-5 1 15,4-10 1-15,7-7 0 16,-11-5-2-16,4-7 1 15,-4-9-2-15,0-4 2 16,-10-2 0-16,-8 3 1 16,-6 2-2-16,-4 1 1 15,-7 6-2-15,-11 3-1 0,-10 7 3 16,-4 6 0-16,-3 6-4 16,0 9-1-16,-4 7-2 15,11 9 0-15,3 3 0 16,14 3 3-16,4 1-2 15,11-1 1-15,10-3 0 16,3-6 0-16,12-6 4 16,6-7 3-16,-3-6-2 15,-4-9 0-15,4-6 1 16,-1-7 0-16,-6-9-2 16,-7-4 1-16,-4 1-2 15,-4 3 2-15,-6-1-2 16,-8 4 2-16,-6 3-2 0,-4 7-1 15,-11 2 1-15,-7 7-1 16,1 9 0-16,-1 6 0 16,4 10-3-16,-4 10 0 15,11 2 2-15,7 6 0 16,10 1-4-16,11-7 1 16,7-2 2-16,14-7 1 15,1-7 3-15,-5-5 1 16,5-4-1-16,-1-6 1 15,0-9 0-15,-3-7 1 16,-8-9-2-16,1 3 1 16,-7-3 0-16,-4 3 1 0,-7 3-2 15,-7 0 1 1,-8 7-2-16,-6 2 2 16,0 4-4-16,-7 12 0 0,-7 7-1 15,3 15 0-15,7 0 0 16,8 0-2-16,6 1 0 15,7-4 0-15,11-3 3 16,8-3 0-16,2-4 1 16,4-5 2-16,4-4-1 15,0-3 2-15,-1-6 0 16,-2-7 3-16,-8-5-3 16,3-10 0-16,-6-3-1 15,-4-7 1-15,-7 7 2 16,-3 0 2-16,-8 6-3 0,-7 3-3 15,-3 6 0-15,-7 4-1 16,0 3 0-16,3 6 2 16,7 0-1-16,11 6-1 15,0-3-4 1,7-3 0-16,7 6-33 0,4-3-16 16,7-3-30-16,-1 7-10 15,1-7-33-15,3 3-12 16,0-3 5-1</inkml:trace>
  <inkml:trace contextRef="#ctx0" brushRef="#br0" timeOffset="75647.754">2028 5102 220 0,'8'-18'82'0,"-8"8"-64"0,0-2 13 15,0 2 3-15,0 1-5 16,-4 0 3-16,0-1 2 15,-3 1 1-15,-3-1-19 16,-4-2 4-16,0-1 3 0,-4 1 1 0,-3-1 1 16,-4 4-8-16,-17-1 0 15,-4 1-4-15,-3 9 2 16,-11 0-4-16,7 0 1 16,-7 12-3-16,3-2 0 15,-13 6-3-15,-1 2-1 16,-10 4-1-16,14 7 2 15,0 2 3-15,7 0 2 16,-7 7-1-16,14-7-1 16,-3 4-1-16,6-4 0 15,1 0-4-15,6 1-3 16,8-1 2-16,-4 0 0 16,8 1-4-16,2-1 1 15,1 10 0-15,3 3 0 0,1 6 2 16,6 0 1-16,4 0 1 15,7-6 2-15,7 3 1 16,11-9 1-16,13-7-4 16,19 1-1-16,2-4-1 15,12 6-2-15,3-2 1 16,3-1-1-16,15 4 2 16,10 2 1-16,-3 1-1 15,-4-1-2-15,14-2 3 16,11-7 0-16,7-3-1 15,-7-6-2-15,14-3 1 0,10-4 1 16,-3-2-1-16,11-1 2 16,10 0-2-1,-3-2-1-15,6-1 1 0,15 0 1 16,-4 1-1-16,4-7 2 16,4 6-2-16,-5-3-1 15,1-3 3-15,7 0 0 16,-14 0-1-16,0-3-2 15,-1-13 1-15,-10-12 1 16,4-16 1-16,0-12 1 16,-15-1-2-16,15-18 1 15,-21 3-2-15,-15-13-1 16,-17-9 3-16,-14 16 0 0,-26-1-1 16,-13 10 1-16,-14 0-2 15,-28-12 2-15,-15-1 0 16,-24 1 3-16,-15 2-3 15,-10 10 0-15,-28 4-6 16,-35 2-2 0,-8 6 2-16,-45 10 1 0,-4 19 2 15,-35 19 0-15,0 12 0 16,-25 13 0-16,10 2-3 16,-17 11 2-16,25-1-6 15,0 0 0-15,28 3-10 16,25-6-4-16,17-9-22 15,18 3-8-15,17-3-44 0,29-4-16 16,32 4-74 0</inkml:trace>
  <inkml:trace contextRef="#ctx0" brushRef="#br0" timeOffset="76743.275">5715 10480 224 0,'25'-57'85'0,"-11"32"-66"0,11-12 14 16,-15 21 2-16,8 3-5 0,6-2 0 16,1 2 0-16,3 4 1 15,-3 3-16 1,-7 2 17-16,-4 4 8 0,-11 7 6 16,-13 8 2-16,-11 23-7 0,-11 15-2 15,-11 10-20-15,-16 3-7 16,-30 12-3-16,-2 16-1 15,2 10 2-15,-2-7 1 16,-5-6-3-16,1 3-3 16,14 9-2-16,7-12 0 15,21-12-4-15,7-4 0 16,11-15 3-16,14-1 3 16,14-5 2-16,10-1 1 15,18 3-2-15,25 7 1 16,18 0-4-16,6 3 0 15,22-4 1-15,14 1 0 0,-4 0-2 16,-3-1 1-16,7 4-2 16,0-6 2-1,-8-4 0-15,-13-15 3 0,-21-3-3 16,-8-13 0-16,-21-7-3 16,-7-5-1-16,-13-10-30 15,-8-9-14-15,-7-10-52 16,-11-9-23-16,-3 0-89 15</inkml:trace>
  <inkml:trace contextRef="#ctx0" brushRef="#br0" timeOffset="77371.5">5038 11339 324 0,'14'-25'121'0,"-4"15"-95"0,12 1 18 0,-12 6 0 15,1 3-11-15,3 0 0 16,0 3-3-16,4 3-1 0,-4 7-16 15,7 3 3-15,0-1 4 0,7-2-2 16,15 6-1-16,9-7-3 16,26-2 1-16,0-7 1 15,17-10-1-15,25-5-3 16,7-4 0-16,14-12-7 16,18 9-1-16,3 0-2 15,21 1-2-15,4-1 3 16,22 3 2-16,6 0-2 15,28-2 0-15,4-1-1 16,25-6-2-16,14 0 3 16,3-13 2-16,25 7-4 15,17-7-1-15,-3 3 0 0,1 10 2 16,23 10-1-16,-2 5 2 16,-12 17-2-1,1 5 2-15,17 7-4 0,-3 12 0 16,-7 1-1-16,7-7 0 15,13 3 4-15,1 3 1 16,-10-9-1-16,-5 0 1 16,1 0-2-16,-21-3 2 15,38 9 0-15,-49-3 1 16,-42 3-5-16,-50 1 1 16,-21-4 2-16,-31 6 1 15,-36-6-23-15,-35 0-9 16,-32-6-50-16,-25-3-21 15,-17-1-116-15</inkml:trace>
  <inkml:trace contextRef="#ctx0" brushRef="#br0" timeOffset="77884.809">15367 10289 280 0,'-4'-29'107'0,"15"23"-83"0,7-3 13 0,-11 6-1 16,3-1-4-16,1 1 1 15,-4 3 6-15,-7 0 5 16,-4 7-24-16,-3 2 11 0,0 4 6 15,0 2-7-15,7 7-2 16,18 3-14-16,24 10-4 16,22 9-6-16,13 3-1 15,22 3-3-15,14 6-1 16,-4 4 5-16,-6 6 5 16,-5 12 1-16,-2 7 4 15,-12-4-3-15,-17-2-1 16,-10 2-2-16,-11 13 0 15,-11 0 0-15,-10-12 0 16,-11 2-4-16,-11-8-3 0,-13-4 2 16,-18 16 0-16,-15-4-1 15,-6-5 1-15,-8-4-2 16,-13-9 2-16,-11-7-2 16,7-8-1-16,14-8 1 15,14-8 1-15,14-10-34 16,11-6-16-16,14-10-85 15,14 4-37-15,3-7-24 16</inkml:trace>
  <inkml:trace contextRef="#ctx0" brushRef="#br0" timeOffset="78815.307">7539 10533 252 0,'0'-37'96'0,"0"21"-75"0,3-12 17 15,1 18 1-15,-1-5 1 16,5-1 3-16,-1 3-4 15,0 1 1-15,3 2-22 16,1 1 5-16,-1 9 4 0,1 13 5 16,-4 15 3-16,0 16-6 15,0 18-3-15,0 10-8 16,4 29-3-16,-8 12-7 16,1 0 0-16,-1 9-5 15,1 3 0-15,-4-12 1 16,3-19 0-16,1-12 0 0,-4-13 0 15,3-13-2-15,1-12-2 16,0-9-6-16,-4-10-4 16,0-10-36-16,0-5-15 15,0-7-46-15,0-3-18 16,3-6-50 0</inkml:trace>
  <inkml:trace contextRef="#ctx0" brushRef="#br0" timeOffset="79116.439">6795 12650 324 0,'-18'25'123'0,"18"-32"-95"0,7 7 11 16,7-9 1-16,7 0 0 15,14-10 3-15,15 0-6 16,-4-3 0-16,7 3-21 16,0 7-3-16,-1 2 1 0,5 10-6 15,3 0-2-15,0 3-1 16,-4 1-1-16,-3 2 0 16,-3 0 0-16,-12 0-24 0,-6-2-9 15,-7-1-41-15,-7 0-15 16</inkml:trace>
  <inkml:trace contextRef="#ctx0" brushRef="#br0" timeOffset="79414.636">7701 12176 356 0,'4'-28'134'0,"-1"15"-104"0,1 4 16 0,-4 9 1 16,0 0-17-16,0 3-3 0,-4 7-6 16,-3 5-4-16,-3 7-9 15,-1 10 1-15,0 5 4 0,4 7-3 16,4 0 2-16,3 0-7 16,3-3-1-16,4-7-4 15,4-3-3-15,3-9 4 16,7 3 1-16,4-6-3 15,3-6 1-15,0-1-20 16,1-5-9-16,-5-4-56 16,1-3-24-16,7-10-65 15</inkml:trace>
  <inkml:trace contextRef="#ctx0" brushRef="#br0" timeOffset="79657.07">8022 12220 292 0,'-17'-31'110'0,"13"12"-86"0,4-3 31 0,0 13 10 16,4-4-17-16,-4 4-5 16,0 2-10-16,0 7-1 15,0 16-18-15,-4 6-4 0,-3 25 1 16,-4 22-5-16,1 9 2 16,-1 4-5-16,1 6 0 15,3 12-3-15,3 3-3 16,1-12-12-16,3-9-2 15,0-10-30-15,0-9-11 16,3-13-17-16,1-16-5 16,3-12-67-1</inkml:trace>
  <inkml:trace contextRef="#ctx0" brushRef="#br0" timeOffset="80479.4">7578 10847 220 0,'3'-29'82'0,"1"17"-64"0,-4-1 4 0,0 4-1 0,0 0-2 16,-4-1 1-16,1-2 2 16,-4-1 3-16,0 1-13 15,-4-4 13-15,0 6 5 0,1 1-2 16,-11 6 0-16,-1-3 0 15,1 3 2-15,-3 3-3 16,-5 3-2-16,-2 3-9 16,2 6-5-16,1 7-4 15,0 16-2-15,7 18 1 16,-7 13 1-16,10 3-3 16,4 9-1-16,7-2-1 15,7 5 1-15,10-9 2 16,19 3 4-16,16-12-2 15,15-6 1-15,7-10-3 0,-3-10 0 16,-1-5-1-16,4-7 0 16,4-13-5-16,0-5 1 15,-4-23 9-15,0-19 3 16,-7-27-3-16,-7-1-1 16,-8-9-2-16,-6-29 1 15,-14-11-4-15,-15-4 0 16,-17-7 1-16,-28-2 2 15,-28 15-5-15,-15 16-1 16,-7 31 0-16,-10 19 2 16,-4 23-6-16,11 24 1 15,14 25-1-15,21 0 2 0,21 0-12 16,25 1-6-16,25-8-36 16,17 8-13-1,11-4-93-15,11 6-40 0,-1-3 59 16</inkml:trace>
  <inkml:trace contextRef="#ctx0" brushRef="#br0" timeOffset="81804.591">13924 10430 228 0,'-3'-22'85'0,"3"6"-66"0,-4 0 14 0,4 4 4 0,0-1-1 15,0-2 0-15,4 5 0 16,-1 1 3-16,-3-1-22 15,4 4 4-15,-4 9 0 16,0 10 4-16,0 21 2 0,-4 29-1 16,1 6 1-1,-1 16-9-15,1 18-3 0,3 7-8 16,0-4-5-16,0-5 1 16,-4-1 2-16,1 0-2 15,3-12 0-15,-4-9-1 16,4-17 1-16,0-8-2 15,0-14 2-15,0-5-9 16,0-10-1-16,0-6-34 16,4-10-13-16,-4 1-27 0,0-10-10 15,7-3-70 1</inkml:trace>
  <inkml:trace contextRef="#ctx0" brushRef="#br0" timeOffset="82791.082">13861 12051 248 0,'3'-28'93'0,"1"9"-72"0,-1 0 14 0,1 9 2 15,-4-2-8-15,0 3-2 16,0-1-7-16,0 4-2 16,-4 0-10-1,-3 6 1-15,-7 6 4 0,-4 6-3 0,-3 7 2 16,-3 3 2-16,-8 0 1 15,0 6-4-15,-3-3-1 16,3 1-6-16,4 2-3 16,3-3 0-16,4 0 1 15,3 0-3-15,4-3 0 16,4-3 1-16,3 0 0 16,3-1-3-16,8-2 2 15,3-3 3-15,7-4 3 16,7 0-2-16,11-2 0 0,6-4-1 15,5 0-2 1,6-3-2-16,-3 3 1 16,3 6 1-16,4 7 2 15,4 9-1-15,-1 3-1 0,-3 7 1 16,-3-1 1-16,-12-12-1 16,5 16-1-16,-8 0 3 15,-7-4 2-15,-7 7 9 16,-10-3 5-16,-4 2 4 15,-11 1 1-15,-6 9-9 16,-11-6-4-16,-11-3-4 16,-10-4 0-16,-4-5-2 0,3-7 2 15,1-6-4-15,3-7-2 16,0-5 0-16,1-7-1 16,2-7 0-16,8-5 0 15,7-7-3-15,7-6 0 16,7-10-1-16,10-9 3 15,8 1-2-15,7-11 1 16,3-8 2-16,7-20 0 16,11-9 0-16,3 3 2 15,-3-3-1-15,-7 4 2 16,-11-7-2-16,-14 6-1 16,-11 12 3-16,-10 14 0 15,-7 12-4-15,-4 15-1 16,1 13 1-16,-1 6 0 0,0 16-15 15,1 7-6-15,2 2-33 16,8-6-13-16,4 7-30 16,6-4-14-16,8-3-32 15</inkml:trace>
  <inkml:trace contextRef="#ctx0" brushRef="#br0" timeOffset="84624.581">13959 11141 200 0,'-14'-25'74'0,"11"13"-58"0,-4-16 5 0,7 12-3 16,-4-6 8-16,1 0 6 15,-4-3 3-15,0 6 4 16,0 10-22-16,-4-1 4 0,-3 17 0 16,-4 5-5-16,-3 7-1 15,-7 9-3-15,0 0 2 16,-1 4-1-16,1 2 0 0,3 1-3 15,11-7 1-15,7 0-2 16,14-3 0-16,7-6-3 16,15-6 1-16,2-7 2 15,1-6 5-15,3-6-2 16,4-7 3 0,0-6-4-16,-4-6 1 0,-6-12-5 15,-8-14 1-15,-11-2-5 16,-10 3 0-16,-10 0 5 15,-8 9 3-15,-7 3-4 16,-6 7-2-16,-15 6 0 16,-7 15-1-16,-7 10 0 15,0 19 0-15,11 19-5 0,6 9 1 16,11 3 0-16,15 0 0 16,13-3 0-16,15-3 2 15,17 0-1-15,14-6-1 16,4-10 3-16,7 0 0 15,-3-15 1-15,-1-10 2 16,4-9 3-16,-4-7 2 16,-6-12-3-16,-8 0 0 15,-10-13-5-15,-11-18-2 16,-11-4 0-16,-13-2 1 16,-8 11-1-16,-7 4 2 15,1 10-2-15,-5 18-1 16,-2 9-2-16,-1 20 1 15,-3 18-4-15,3 25 1 0,7 1 2 16,8-1 3-16,9-3-2 16,12-3-2-16,10 0-1 15,7-6 3-15,0-10 0 16,8-2 1-16,2-14 2 16,8-12 1-16,0-9 3 15,3-6 3-15,-3-10-4 16,-7-13-1-16,-7-9 0 15,-15-22 0-15,-13 4 0 16,-15 2 0-16,-10 16 0 16,-4 13 0-16,-3 9-5 15,-1 13 1-15,-2 24-2 0,-1 13 0 16,4 7 0-16,6 9 0 16,8-3 0-1,11-7-2-15,10-3 0 16,7 1 0-16,7-7 3 0,3-6 0 15,5-4 1-15,-1-5 2 16,3-7 1-16,1-9 1 16,0-7 0-16,-8-3 0 15,-2-2-2-15,-12-1-2 16,-6 0 3-16,-8 6 2 16,-3 7-26-16,0 6-13 15,3 0-38-15,1 6-17 16,3-2-33-16,7 5-13 15,10-12-15-15</inkml:trace>
  <inkml:trace contextRef="#ctx0" brushRef="#br0" timeOffset="86079.848">14132 10953 232 0,'-10'-22'88'0,"10"10"-69"0,3-10 15 0,1 9 1 16,-1 1 4-16,4-4 5 15,0 7-3-15,-3-1-1 16,-1 1-22-16,1 15 1 0,-4 13-1 15,0 22-6-15,-4 9-2 16,-3 3 1-16,0 1 0 16,4-1-3-16,3 0 0 0,3-6-3 15,4-9 2 1,4-4 0-16,3-12 1 0,4-12 2 16,-1-14 4-16,1-5-6 15,0-10 0-15,-1-6-2 16,-3-12 1-16,1-7-4 15,-1-19-2-15,-4 3 0 16,1 4 1-16,-4 18-1 16,-4 7-1-16,-3 9 5 15,0 16 1-15,-3 15-2 16,-4 19-3-16,-4 13-3 16,1 0 1-16,3 0 1 15,0-1 2-15,3-2-1 16,4-7-1-16,4-6 1 0,3-3-1 15,3-9 2-15,1-4 1 16,-1-9 3-16,4-3 1 16,1-12-1-16,2-4-1 15,4-16-6-15,8-27 1 16,6-4 0-16,4 3 0 16,-4 7 0-16,-3 9 2 15,-8 18-1-15,-6 7-1 16,-7 13 1-16,-11 15 1 15,-7 19 1-15,-4 22 1 16,-3 4-2-16,0-4-2 16,0 3-2-16,3-6 1 15,4-7-1-15,3-2 0 16,4-7 2-16,4-6 2 0,7-6-1 16,3-10-1-1,7-6 1-15,11-16 1 0,3-6-1 16,0-15 2-16,0-20-4 15,4 1 0-15,0 2 1 16,-7 11 0-16,-8 8 0 16,-6 16 0-16,-7 13 4 15,-8 22 2-15,-3 18-2 16,-3 4-3-16,-1 12 2 16,-3-3 0-16,4-3-1 15,-1 0-2-15,1-7-2 16,3-2-1-16,7-7 2 0,0-9 0 15,7-10 3 1,10-12 1-16,12-9 1 16,13-17 0-16,4-8-5 0,3-20 1 15,-6-5 2-15,-4 8 1 16,-11 10-1-16,-7 10 1 16,-14 34 7-1,-7 16-6-15,-7 15-1 16,-3 7-5-16,-4 5 1 15,0 1 1-15,0 3 2 16,3-6-1-16,4 3-1 16,7-9-2-16,7-7-1 15,0-13 2-15,8-8 0 16,6-14 1-16,7-8 2 0,7-4 1 16,4-6 1-16,0 0 0 15,-3-3 0-15,-8 9-2 16,-7 3-2-16,-7 7 1 15,-7 9 1-15,0 9-3 16,-3 4 0-16,3-1 1 16,4 4 0-16,-1-4 0 15,5 4 0-15,2-3 0 16,4-4 0-16,1-3 0 16,2 1 2-16,1-1-3 15,-4 0 0-15,-3 3 1 16,-4 1 0-16,-7 2 2 0,0 1 1 15,1 6-1-15,-1-10-2 16,3 1-8-16,5-10-3 16,2-4-5-16,1-5-1 15,0 0-28-15,-4-1-12 16,0 4-125 0,0 3-98-16,-10 0 106 15</inkml:trace>
  <inkml:trace contextRef="#ctx0" brushRef="#br0" timeOffset="88377.671">7609 10066 172 0,'-3'-47'66'0,"3"19"-52"0,-4-22 10 0,4 31 0 16,0-3-6-16,0 0 2 15,4 0 0-15,-1 6 2 16,-3 1-12-16,4 5 5 0,-4 10 3 16,0 10-2-16,0 8 3 15,0 17-6-15,-4 15-3 0,4 3-3 16,-3 1 0-16,3-4-4 15,0 0 0 1,0-12-1-16,0-1 1 16,3-5 2-16,1-10 2 0,-1-7-1 15,1-2 1-15,0-7-2 16,-4-6 2-16,3-6-2 16,-3-7 2-16,0-9-2 15,0-15 0-15,0-17-1 16,4-21 2-16,-1-6-3 15,1 2 0-15,-1 10 8 16,1 13 4-16,-8 37 8 16,1 19-12-16,-4 16-6 15,0 15-3-15,-1 19-2 16,5 3 2-16,3-6 1 16,0-9-4-16,3-3 1 15,1-7 0-15,7-3 0 16,3-16-40-16,3-9-15 15,5-12-114 1</inkml:trace>
  <inkml:trace contextRef="#ctx0" brushRef="#br0" timeOffset="93120.826">7698 9386 200 0,'-14'-4'77'0,"10"4"-60"0,-3 4 19 16,7-4 5-16,0 3-10 15,0 0-1-15,0 3-4 16,0-3 1-16,0 7-15 15,3-4 9-15,1-3 2 0,3 3 0 16,-3-3-2-16,-1-3-3 0,1 7-1 16,-1-4-1-16,-3 6 0 15,0-2-2 1,0 2-1-16,0 0-3 16,-3 1 1-16,3-4 0 0,0 0 1 15,0 1-4-15,-4-4-3 16,4 0-2-16,0 0-3 15,0 0 1-15,0 0 1 16,0 0-1-16,0 1 2 16,0-1 0-16,-3-3 1 15,3 6 0-15,0-3 0 16,0-3-5-16,-4 6-1 16,4-3 3-16,0-3 1 0,0 7 4 15,4-4 3 1,-1-3 2-16,4-3 1 15,0-4-4-15,4 7 0 16,3-3-7-16,4 3-1 16,3 3 2-16,7 4 1 0,7 2-4 15,8 1-1-15,2-7 3 16,8 6 1-16,7-6 0 16,21-6-2-16,18-6-2 15,4-4 1-15,24-3 1 16,17 7 2-16,4 0-1 15,25 2 2-15,-3 4-2 16,20 0 2-16,8 3-4 16,10-6 0-16,7 0 3 15,18-10 1-15,0 0-4 16,17-3 1-16,-3-3 0 0,21 4 0 16,-10 5 0-16,10 4 0 15,-81 2 0-15,91 7 2 16,-84 0-1-16,131 16-1 15,-57-3 1-15,-7 12 1 16,-39 0-1-16,-6 3-1 16,-5-3 1-16,-31-3-1 15,4-3 0-15,-12 0 2 16,-23 0-1-16,-15-1 2 16,-4 4-4-16,-13-3 0 15,-15-3-1-15,-17-4 0 16,-18 7 2-16,-14-9 2 0,-11-1-1 15,-7 0-1-15,-14-6 1 16,-3 1 1-16,-4-4-1 16,-7 0 2-16,-7 0-2 15,0-7-1-15,-3-2 1 16,-4 0 1-16,0-1-3 16,-1 1 0-16,1-1 3 15,-3 7 1-15,3-6-4 16,0-1-1-16,3 1 1 15,4 0 0-15,4-4-2 16,-1-3 2-16,1 4 1 16,3-1 2-16,3 1-3 15,-3-1 0-15,1-3 3 16,2 7 1-16,-3-7-4 16,4 1-1-16,-1-1-2 0,1 0 3 15,-1 1 0-15,1 2 1 16,0 4 0-16,-1 2 0 15,1 14 0-15,-1 5 2 16,-3 13-3-16,-3 16-2 16,-4 9 2-16,0 4 0 15,-4 8 1-15,1 10 2 16,-4 19-1-16,3-3-1 16,4-3 1-16,7-16-1 15,11-13 0-15,7-9 0 0,3-6 0 16,7-13 0-16,1-12 0 15,-5-10 0-15,-3-9 0 16,1-13 0-16,-8-12 2 16,-3-16 1-16,-8-25-4 15,1-6 1-15,-8-3 0 16,1-1 0-16,-4-2 0 16,0 18 2-16,-4 10-1 15,1 24 2-15,-8 20-7 16,-3 18 1-16,-4 17 1 15,-3 5 3-15,0 10 0 16,0 15-1-16,0 19 1 16,7-6-1-16,7 0-3 15,7-12 2-15,7-10 1 0,3-10 0 16,8-15 0-16,3-6 0 16,4-22 0-16,-1-13 0 15,-2-22 0-15,-1-25 2 16,-7 1-1-16,-4-14 2 15,-6-12-2-15,-4-25 2 16,-4 3-2-16,-3 19-1 16,-3 16 1-16,-4 28-1 15,-11 18 0-15,-14 29 0 16,-14 35-3-16,-3 40 0 16,-1 15 2-16,4 8 2 15,8 11 0-15,2 4-1 16,4-16 1-16,11-13-1 0,11-18 2 15,9-13 1-15,8-15-4 16,11-16-1-16,7-19 1 16,3-25 2-16,7-29 0 15,0-18-1-15,-3-6 1 16,-4-10-1-16,-7-28 0 16,-7 0 0-16,-10 12 0 15,-8 23 2-15,-10 25-1 16,-11 30 2-16,-17 26-4 15,-18 38 0-15,-11 31 1 16,4 13 2-16,7 8-3 16,4 11 0-16,10-1 1 15,7-12 0-15,14-16-3 16,11-19 0-16,14-9-1 16,7-19 3-16,11-12 2 0,3-16 2 15,7-29-1-15,3-27-2 16,8-10 3-16,0-13 0 15,0-18-1-15,-4-25-2 16,-14 2 1-16,-14 23-1 16,-11 15 0-16,-17 29 0 15,-3 28 0-15,-8 28 2 16,-11 18-3-16,-10 29 0 16,0 32-1-16,0 6 0 15,4-1 2-15,10 13 2 16,7 4-3-16,11-1 0 15,10-15 1-15,8-13 0 16,6-13-3-16,8-15 2 16,6-19 1-16,15-15 2 0,10-20-1 15,11-40 2-15,4-28-2 16,-8-7 2-16,-3-21-2 16,-7-29-1-16,-11 3 1 15,-14 19-1-15,-11 22 0 16,-13 29 2-16,-19 27-1 15,-17 35-1-15,-7 16 1 16,0 28-1-16,8 21 0 16,2 17 0-16,8-4 0 15,3-6 0-15,7 1 0 16,4-1 0-16,10 3-3 16,11-15 2-16,7-7-1 15,7-19 0-15,8-15 2 16,2-25 2-16,4-29-1 0,8-21-1 15,-1 0 1-15,-4-23-1 16,-6-27 0 0,-11-1 2-16,-10 7-1 0,-11 9-1 15,-11 12 1-15,-10 23 1 16,-11 31-1-16,-18 28 2 16,-10 19-2-16,4 41-1 15,6 27-2-15,1 17 1 16,3 6 1-16,7 12 0 15,10-12 0-15,8-19 0 16,14-18 0-16,10-11 2 16,8-18-1-16,10-15-1 15,3-17-2-15,8-21 1 0,0-22 1 16,3-25 2-16,-4-23-3 16,-2-11 0-16,-5-26 1 15,-3-22 0-15,-10 3 0 16,-8 16 0-16,-7 22 2 15,-6 28 1-15,-11 32-1 16,-15 28 1-16,-10 21-2 16,7 29-1-16,4 35-2 15,7 15-1-15,6 3 2 16,4 13 2-16,8-4-2 16,10-12 0-16,7-15 1 15,7-20 0-15,7-15-3 16,7-19 2-16,3-19 1 0,12-31 2 15,6-34-1-15,0-10 2 16,-3-10-4-16,-7-33 0 16,-11-14 3-16,-14 1 1 15,-18-1-1-15,-10 17-2 16,-7 24 1-16,-4 35 1 16,-7 43-1-16,-7 32-1 15,-10 19 1-15,-4 29-1 16,-1 33-3-16,9 4 2 15,6 3 1-15,7 12 0 16,10-12 0-16,12-22 2 16,6-16-3-16,11-18 0 15,7-23 1-15,7-18 0 0,7-29 0 16,7-40 0-16,8-19 0 16,-1-10 0-16,-7-24 0 15,-7-20 0-15,-17 1 0 16,-15-10 2-16,-14 10-1 15,-3 31-1-15,-11 28 3 16,-21 47 2-16,-21 44-2 16,0 22 0-16,3 22-1 15,4 38-2-15,-4 6 1 16,-3-4-1-16,10 14-3 16,15-11 2-16,13-21 1 0,15-15 0 15,14-23 0-15,14-19 0 16,14-18-3-16,11-35 2 15,6-34 1 1,8-10 0-16,-4-9 0 0,-3-28 0 16,-7-23 0-16,-11 7 0 15,-14-9 0-15,-18-3 2 16,-10 21-1-16,-8 32 2 16,-6 34-2-16,0 44 2 15,-8 35-4-15,-6 12 0 16,-4 22 1-16,-4 31 0 15,4 7 0-15,11-10 0 16,10-5 0-16,10-20 0 16,12-19-3-16,10-12 2 15,7-19-1-15,7-19-2 0,7-18 3 16,3-7 2-16,4-15 0 16,-3-23 2-16,0-24-4 15,-4-17 0-15,-11 11 1 16,-10-17 2-16,-4-6-1 15,-6 16 2-15,-1 29-2 16,-3 21 2-16,-4 28-4 16,-14 44 0-16,-7 22-1 15,0 13 0-15,0 22 2 16,4 24 2-16,3-2-3 16,11-13 0-16,7-3-1 15,6-13 0-15,8-15 2 0,7-16 0 16,7-19-3-16,7-18 2 15,7-20 1-15,4-8 2 16,3-17-1-16,0-15-1 16,1-35 1-16,-5-9-1 15,-10 0 0-15,-14-6 2 16,-14-16-1-16,-4 19-1 16,-3 18 3-16,-4 23 0 15,1 37-4-15,-12 35-1 16,-6 28 1-16,-11 12 0 15,-4 22-2-15,1 29 2 16,6 6 1-16,12-10 2 0,6-5-1 16,11-17-1-1,6-15-2-15,8-19 1 0,7-16-1 16,7-24-2-16,7-20 5 16,7-15 1-16,4-16-3 15,-4-25 1-15,0-19 0 16,-7-6 2-16,-14 6-1 15,-7-9-1-15,-7-3 1 16,-4 15 1-16,-10 26-1 16,-11 30-1-16,-14 42 1 15,-10 24-1-15,-1 20 0 16,8 18 0-16,3 29 0 16,7 2 2-16,0-5-3 15,7-1-2-15,4-3 2 16,10-19 0-16,7-21 1 0,15-19 0 15,10-29-3-15,10-22 0 16,8-21 4-16,-1-13 1 16,1-16 0-16,0-25-2 15,-8-15-2-15,-6-1 1 16,-8-12 3-16,-10-12 1 16,-18 12-1-16,-17 22-2 15,-7 31 1-15,-4 25 1 16,0 32-3-16,-4 44 0 15,-3 31 1-15,-3 15 0 16,-5 23-3-16,5 22 2 16,6-10-1-16,15-19 0 0,10-12 4 15,15-16 1-15,6-28-4 16,11-16-1-16,7-18 1 16,7-14 0-16,7-11 1 15,0-13 0-15,0-23 0 16,-3-21 2-16,-4-12-3 15,-4 2 0-15,-10-6 1 16,-10-12 2-16,-8 0-1 16,-3 18 2-16,-4 26-2 15,-7 27-1-15,-10 58-2 16,-11 24 1-16,-4 10 1 16,1 28 2-16,6 21-3 15,8 1 0-15,7-3 1 0,6 0 0 16,8-19 0-16,11-13 2 15,6-21-3-15,7-23-2 16,8-21-1-16,7-29 3 16,6-25 0-16,8-3 3 15,-4-18-1-15,0-20 2 16,-3-21-4-16,-8-1 0 16,-10 4 1-16,-10-23 2 15,-11 11-1-15,-4 18 2 16,-3 21-2-16,-11 26 2 15,-7 32-4-15,-10 46 0 16,-4 29-1-16,0 15 0 16,3 19 2-16,11 22 0 15,11-6-3-15,7-16 2 16,10-13 1-16,8-18 0 0,6-19-3 16,11-13 2-16,7-18 1 15,7-10 0-15,1-12 0 16,2-17 0-16,1-14 0 15,0-26 2-15,-4-16-1 16,-7 7 2-16,-7-3-4 16,-14-10 0-16,-11-6 3 15,-10 12 1-15,-7 23-1 16,0 30-2-16,-1 36-2 16,1 27 1-16,0 16 1 15,-1 10 0-15,1 15-3 16,3 26 2-16,8-10 3 0,10-16 1 15,7-13-4-15,7-15 1 16,7-9-5-16,7-13 1 16,3-12 2-1,1-10 3-15,0-9 0 0,-4-16 2 16,0-19-2-16,0-22-1 16,-3-9 1-16,-4 9-1 15,-7-9 0-15,-7 6 0 16,-8 4 2-16,-6 12 1 15,0 15-1-15,-7 26 1 16,-4 15-4-16,0 13 0 16,4 6-1-16,7 0-2 0,7-3 3 15,7 3 0-15,7-6-2 16,7-7 0-16,4-5-25 16,-1-1-11-16,1-6-33 15,3 0-15-15,0-3-61 16,4 3-28-16</inkml:trace>
  <inkml:trace contextRef="#ctx0" brushRef="#br0" timeOffset="93994.153">10097 13565 244 0,'7'-19'93'0,"0"10"-72"0,-4 9 14 0,-3 0 0 15,4 0 2-15,-4 9 2 16,-4 1-2-16,-3 9 2 16,-3 12-21-16,-12 13 5 0,-9 25 4 0,-19 9-6 15,-13 10-2-15,-15 22-9 16,8 12-4-1,-5 0-3-15,-2 1 0 0,-4 8-4 16,7-12 0-16,14-18 1 16,14-20 0-16,11-18-3 15,13-7 0-15,8-18-3 16,7-16 1-16,4-3-32 16,-1-13-13-16,1-3-17 15,-1-12-4-15,1-1-43 16,3-8-52-1,3-14 58-15</inkml:trace>
  <inkml:trace contextRef="#ctx0" brushRef="#br0" timeOffset="94293.711">9162 13481 248 0,'-39'-44'93'0,"35"19"-72"0,-3-4 11 0,7 11 3 16,0 2-1-16,4 0 4 16,-1 4-12-16,4 5-6 15,4 23-11-15,7 19 9 0,10 18 8 16,7 13-3-16,11 47 1 16,3 12-11-16,4 25-5 0,0 10-5 15,-3 0-3 1,-1-6 1-16,0-4 1 0,1-24-1 15,-1-26-1-15,-3-15-10 16,-7-22-4-16,0-13-53 16,-8-19-22-16,1-18-72 15</inkml:trace>
  <inkml:trace contextRef="#ctx0" brushRef="#br0" timeOffset="95434.269">11017 13524 228 0,'-10'-22'85'0,"10"10"-66"0,-4-4 14 16,4 7 2-16,0-1-5 15,0-5 0-15,0 5-11 16,4 7-1-16,3 3-11 15,0 10 9-15,7 8 4 0,7 11 1 16,11 5 2-16,14 10-9 16,10 16-1-16,1 9-7 15,-5 3-4-15,1-3 1 16,-3-3 0-16,-4-7 1 0,0-2 0 16,-4-4 4-16,-7 13 3 15,-3-10-4-15,-7-3-2 16,-8-9 9-16,-6-6 2 15,-11-7 1-15,-7-2 2 16,-11-8-8-16,-10-5-4 16,-7-3-4-16,-18 2 0 15,-21-2-2-15,-8-4 2 16,1 1-2-16,0-1-1 16,-11-3 1-16,1 1-1 15,3-4-3-15,10-3 2 16,14-3 1-16,12 0 0 15,9-4-7-15,11 1 0 16,8 0-37-16,10-4-13 16,10 7-11-16,11-3-3 0,14 6-82 15,15 0-40 1,2-9 98-16</inkml:trace>
  <inkml:trace contextRef="#ctx0" brushRef="#br0" timeOffset="95824.001">11942 14004 284 0,'-15'3'107'0,"19"0"-83"0,7 4 10 0,-1-7 0 16,4 3-10-16,14 3 0 0,15-3-4 15,17 0-3-15,10-3-9 16,-3 0-5-16,0 4 0 0,0 2-2 16,-3 0-1-16,-4 10-4 15,-14-4 0-15,-7 7-49 16,-8-6-19-16,-2-1-72 16</inkml:trace>
  <inkml:trace contextRef="#ctx0" brushRef="#br0" timeOffset="96139.034">12943 13669 220 0,'4'-29'82'0,"-4"17"-64"0,3 2 15 0,-3 10 4 15,0 0 1-15,0 0 2 16,-3 7-14-16,-4 5-3 15,-4 4-13-15,1 9 5 0,-4 3 2 16,3 7-3-16,0 2 2 16,4 1-9-16,4-3-2 15,6-4-3-15,8-3-2 16,3-6 3-16,4 3 0 16,6-3-4-16,8-3 1 15,3-3 0-15,4-4 2 16,0-2-6-16,-4-1 1 15,1-6-43-15,-5 6-17 0,-2-9-89 16</inkml:trace>
  <inkml:trace contextRef="#ctx0" brushRef="#br0" timeOffset="96468.072">13388 13609 236 0,'-21'-34'90'0,"17"24"-70"0,-3-9 15 16,7 10 0-16,-3 0-3 15,-1-7 1-15,1 0-1 0,-1 4 0 16,4 2 5 0,-3 23-21-16,-1 12-4 0,0 9-4 15,-3 35 2-15,-3 25 1 16,-4 10-5-16,-4 21-4 15,0 13-1-15,4-3 1 16,0-3 1-16,4 3 1 16,6-16-7-16,4-13-2 15,0-15-16-15,4-9-6 16,-1-13-19-16,1-13-9 16,-1-9-85-1,1-6-49-15,-4-13 87 16</inkml:trace>
  <inkml:trace contextRef="#ctx0" brushRef="#br0" timeOffset="105610.735">26991 3811 212 0,'-21'-19'82'0,"3"9"-64"0,-10-2 22 15,21 2 4-15,-4 1-5 16,1 0 0-16,-1-1-7 15,1 7 0-15,3-6-18 0,0-4 5 0,3 4 4 16,4-4 1-16,7 1 3 16,11-4-4-16,17 0 0 15,14-2-6-15,11 2-2 16,7-3-5-16,14 0 1 16,11 4 3-1,3 5 1-15,-10 4-4 16,-11 6 1-16,-10 3 2 0,-11 3 3 15,-18 10 2-15,-14 3 1 16,-10 12-7-16,-15 7 0 16,-6-1-6-16,-12 4-2 15,-9-10 0-15,-12 7 1 16,1-10-1-16,0 1 2 16,3-7-6-16,7-4-3 15,7 1-2-15,4-3 3 0,4-4-2 16,6 4 1-16,7 0 0 15,12-7 0-15,6 7 2 16,10 3 0-16,12-4 0 16,2 14 0-16,5-1-3 15,-4 0 2-15,-4 10 1 16,-3-7 2-16,-11 0-3 16,-7 1-2-16,-7-4 4 15,-11 0 3-15,-6-6 1 16,-15 0 0-16,-17-3-3 15,-8 6-2-15,-3-13 1 16,-3 4-1-16,-7 0 0 16,-8-4 2-16,-3 1 1 15,7-1 1-15,10-2-11 0,12-4-3 16,13-3-22-16,18 3-9 16,17-6-22-16,15 0-9 15,14-6-32-15,6 6-13 16,8-9-48-1</inkml:trace>
  <inkml:trace contextRef="#ctx0" brushRef="#br0" timeOffset="105959.006">28642 3698 356 0,'-14'-32'134'0,"7"23"-104"0,-7 0 7 15,7 5-5-15,-7 4-12 16,-4 4-1-16,-7 8-3 16,-6 13 3-16,-5 10-11 15,-3 5 7-15,1 14 4 0,-5-1-6 16,1 10 0-16,-4 9-5 15,-3 6 0-15,-1-6-7 0,4-3-1 16,8-9-2-16,6-10 0 16,4-12-18-16,7-1-9 15,6-8-36-15,5-11-16 16,3-5-23-16,3-7-9 16,8-15-6-1</inkml:trace>
  <inkml:trace contextRef="#ctx0" brushRef="#br0" timeOffset="106210.582">28032 3748 296 0,'-11'-38'110'0,"11"32"-86"0,4 3-6 16,6 9 71-16,8 7-28 0,3 9-10 15,4 6-11-15,-1 10-25 16,1 5-5-16,-4 1 1 0,-3 6-5 15,0 16 2-15,-4 6-7 16,3 1-1-16,1-1 0 16,0-13 2-16,-1-2-25 15,1-4-10-15,0-12-27 16,-4-7-12-16,0-6-59 16,0-6-66-1,0-3 65-15</inkml:trace>
  <inkml:trace contextRef="#ctx0" brushRef="#br0" timeOffset="106484.16">28706 3760 320 0,'-11'-28'121'0,"14"25"-95"0,1-16 29 0,0 10 7 15,3 0-20-15,3 2-4 16,4 1-11-16,0 12-5 15,4 19-12-15,0 13 0 0,-4 9 3 16,-4 3-3-16,1 10 0 16,0 15-6-16,-1 7-3 15,1-7-3-15,-4-3 1 16,0-13-28-16,3-8-13 16,-6-11-20-16,-8-2-7 15,-10-13-53-15,4-6-22 16,-4-7 23-16</inkml:trace>
  <inkml:trace contextRef="#ctx0" brushRef="#br0" timeOffset="106676.101">28473 4062 296 0,'-21'0'110'0,"24"0"-86"0,15 3 18 16,-1-3 1-16,15 3-17 15,7 0-4-15,10-6-7 16,22 0 0-16,10 0-8 15,-3-4-4-15,-1 7 0 0,-13 0-4 16,-8 0 0-16,-10 7-21 0,-7-7-10 16,-4 3-33-16,-7 0-11 15,8 3-57 1</inkml:trace>
  <inkml:trace contextRef="#ctx0" brushRef="#br0" timeOffset="107187.541">29750 3729 212 0,'0'-31'82'0,"3"18"-64"0,4-12 9 0,0 13-2 15,0-1 4-15,1-6 5 0,-1 10 1 16,-4-1 4-16,1-5-22 15,-8 5 13-15,-3 1 4 0,4 3-5 16,-15 3-2-16,-3 3-7 16,-4 9 0-16,-7 4-2 15,-10 18-2-15,-11 22 0 16,-3 7 3-16,-4 2-2 16,7 7 1-16,10 0 0 15,15 4 0-15,18 5-7 16,20-6-2-16,22-9-3 15,14-7-1-15,7-3-3 16,0-12-2-16,10-3 1 16,8-19-1-16,3-10 2 15,-7-9 3-15,-7-9-2 16,-14-7 0-16,-11-15 5 0,-21-1 5 16,0 7-5-16,-35-22-2 15,-28-6-6-15,-8 9 0 16,-3 13 0-16,-7 6 0 15,0 18-5-15,4 10-1 16,10 10-15-16,7 15-4 16,14 4-36-16,14 2-15 15,11-3-46-15,14-6-18 16,0-12-19 0</inkml:trace>
  <inkml:trace contextRef="#ctx0" brushRef="#br0" timeOffset="108121.36">30766 3626 212 0,'24'-19'82'0,"-9"9"-64"0,2-8 22 0,-10 11 7 15,0-2-7-15,0 0 1 16,-3 2 1-16,-4 1 1 15,-4 3-23-15,1 0 4 0,-18 9 0 16,-8 10-1-16,-2 12-2 16,-5 10-9-16,-2 9-3 15,-1 3-3-15,0-10 1 16,4 8 0-16,3-11 1 16,4-5-2-1,7-1-1-15,3-6-1 0,11-3 2 16,7-3 1-16,10-4 3 15,8-2-1-15,7 3 0 16,3-13-5-16,7 6-3 16,11-6 0-16,7 0-1 15,0 1 2-15,-14-1 1 0,-4 0-4 16,0 0 1-16,4 0-5 16,-14 0-1-16,-4-3-33 15,-3 0-13-15,-4 7-29 16,-7-7-10-16,-11 6-74 15</inkml:trace>
  <inkml:trace contextRef="#ctx0" brushRef="#br0" timeOffset="108328.309">30233 4331 328 0,'-18'19'123'0,"18"-13"-95"0,7 4 5 0,4-7-3 15,14-3-4-15,14 9 2 16,13-18-9-16,8 3-4 16,7-7-8-16,8 0-3 0,2 1 0 15,-3 2-16-15,-7 4-6 16,-10 3-42-16,-8 3-16 16,1 0-76-1</inkml:trace>
  <inkml:trace contextRef="#ctx0" brushRef="#br0" timeOffset="108604.618">31327 3911 376 0,'-14'-16'143'0,"17"16"-112"0,8-9 3 16,-1 0-7-16,11-1-15 16,8 7 1-16,9-3-10 15,1-1-2-15,0 7-1 16,3 0 0-16,4 0 0 0,-3 4-16 16,-5-1-6-16,1 6-40 0,-7-3-15 15,0-2-70 1</inkml:trace>
  <inkml:trace contextRef="#ctx0" brushRef="#br0" timeOffset="109020.295">32318 3522 316 0,'25'-22'121'0,"-15"13"-95"0,4-10 16 0,-7 10 1 15,0-4-4-15,-3 4 4 0,-4-7-9 16,-7 7-3-16,-7 2-17 16,-11 10 0-16,-10 10 2 0,-7 9-6 15,3 3-1-15,-4 13 4 16,5 18 3-16,6 13-2 16,7 0 2-16,11-3-3 15,11 0 0-15,10-7-5 16,14 7-3-16,21-6-2 15,15-1-3-15,2-12 1 16,1-12-1-16,-3-13-3 16,-4-19 2-16,-7-6 3 15,-11-10 1-15,-14-6 5 16,-17-6 3-16,-15 0-6 16,-14-6-1-16,-17-4-4 0,-18 1-3 15,-7 6-3 1,4 6 1-16,6 9-32 15,8 7-13-15,3 6-37 16,4 6-15-16,3 7-88 16</inkml:trace>
  <inkml:trace contextRef="#ctx0" brushRef="#br0" timeOffset="109770.087">28882 4889 220 0,'-14'0'82'0,"14"0"-64"0,-4 7 22 15,4-4 7-15,-3-3-5 16,-1 6 0-16,1-3-6 15,-1-3 0-15,4 9-20 16,0-2 6-16,4-4 5 0,3 3 0 16,3-3 2-16,12-3-5 15,2 0-1-15,8-3-10 16,3-3-3-16,1-4-6 16,-5 10-3-16,-3-3-3 0,1-3-1 15,-8 6-3-15,0 0 1 16,-3 0-41-16,-4 0-17 15,0 0-21 1,-4 0-6-16</inkml:trace>
  <inkml:trace contextRef="#ctx0" brushRef="#br0" timeOffset="110221.362">29563 4748 284 0,'14'-22'107'0,"-11"13"-83"0,1-4 15 0,-1 7 1 15,-3 0-2-15,0-1 4 0,0 4-6 16,-7-6-1-16,-3 9-20 16,-8 9 0-16,-6 1-1 0,-5 12-5 15,-2 6-1-15,-5 3-2 16,5 4 1-16,2-1 2 15,8 1 2-15,11-4-3 16,10 0 0-16,14 1-3 16,14-4 2-16,7-3 0 15,4-6 1-15,0-10 0 16,3 1 2-16,-3-13 4 16,0-4 1-16,-4-2-8 15,-7-4-2-15,-10-2 3 16,-11 2 3-16,-11-3-4 0,-6 1 1 15,-8 2-7-15,-7 4-1 16,-10 3-2-16,-4 6 0 16,-3 3-7-16,3 3-2 15,4 3-21-15,7 1-9 16,3 2-29-16,7 7-13 16,4 3-75-1,7 6-69-15,0 7 85 16</inkml:trace>
  <inkml:trace contextRef="#ctx0" brushRef="#br0" timeOffset="110537.575">28762 5463 296 0,'-32'3'110'0,"29"-3"-86"0,-1 0 24 16,4 0 5-16,0 0-15 16,7-3-2-16,4-3-4 15,6-4 0-15,15 7-17 16,11-3 6-16,9-3 3 0,5 9-8 16,6-4-2-16,15-2-2 15,17-3 2-15,8 6-7 0,-5-4-4 16,8-2-2-16,11 0-1 15,-5-1-33-15,-9-2-13 16,-11 2-45 0,-8 1-18-16,-3-7-61 15</inkml:trace>
  <inkml:trace contextRef="#ctx0" brushRef="#br0" timeOffset="111025.746">31605 4748 324 0,'-7'-3'121'0,"7"3"-95"0,0 3 9 0,0 0-4 16,4 0-2-16,3 7 5 16,3-1-2-16,12-2 3 15,9-4-19-15,12 3 0 0,6-6 0 16,4-6-6-16,0 3-3 16,-4-4-4-16,-6 7-3 15,-5-3-4-15,-2-3 0 16,-8 6-44-16,-3 0-21 15,-8 0-26-15,12 0-102 32</inkml:trace>
  <inkml:trace contextRef="#ctx0" brushRef="#br0" timeOffset="111422.907">32537 4588 364 0,'7'-22'134'0,"-4"10"-104"0,-3-1 14 16,4 4-2-16,-4 6-11 15,0-4 2-15,-7 4-15 16,-4 6-3-16,-6 7-9 16,-12 9 0-16,-13 15 4 0,-11 19 5 15,-3 4 3-15,6-1-3 16,11 1-1-16,11-4 3 15,14 0 1-15,21 1-7 0,25-7-4 16,14 3-2 0,7-13-1-16,3-5-2 0,8-16 1 15,3-7-2-15,-4-18 2 16,-13-1 4-16,-12-12 6 16,-24-3-1-16,-21 0 1 15,-21 0-7-15,-11-3-2 16,-10 3-2-16,-15 3-2 15,-6 6-6-15,3 7-4 16,7 5-25-16,11 4-12 16,10 7-40-16,11 2-17 15,10 10-97 1</inkml:trace>
  <inkml:trace contextRef="#ctx0" brushRef="#br0" timeOffset="111768.311">31542 5438 368 0,'-25'0'140'0,"29"0"-109"0,10 0 18 0,0 0 2 16,11-3-16-16,24-3 0 16,25-4-11-16,11 1-5 15,14-1-11-15,17 4-1 0,0 3 0 16,-10 3-1-16,-3 3-1 16,-5 0-6-16,-6 0-1 15,-7 7-8-15,-11-10-4 16,-14 6-32-16,-11-3-13 15,-10-3-55-15,-7 0-22 16,-15-3-11 0</inkml:trace>
  <inkml:trace contextRef="#ctx0" brushRef="#br0" timeOffset="113388.291">28339 6375 308 0,'-25'-9'115'0,"25"6"-89"0,-4-3 10 0,4 6-2 16,7-7-10-16,8 1 0 15,6-3-2-15,11-1-2 0,13 1-10 16,8-4 9-16,0 1 7 0,7 2-1 15,11 7 0 1,-1 6 2-16,-3 7 0 16,-7 2-6-16,-10 1-2 0,-15 6 2 15,-10 3 1-15,-11-4-9 16,-11 4-5-16,-10 0-5 16,-7 0 0-16,-7 3-2 15,-7 4 2-15,0-1-2 16,-1-3-1-16,8 0 1 15,3-3 1-15,4 0-3 16,7 3-2-16,11-3 2 16,6 0 2-16,12 0-2 15,9-3 0-15,12 3 1 16,-1 0 0-16,-3 0 0 0,0-1 2 16,-4 1-3-1,-7-3-2-15,-7 6 2 16,-7-3 2-16,-3-3 0 0,-11 0 2 15,-7-7 0-15,-7 7 1 16,-14-3-2-16,-15 0-2 16,-10-1 1-16,0 4 1 15,1-3-3-15,-1-4 0 16,7-2 1-16,7-7 2 16,7 6-6-16,7-9 1 15,8 0-32-15,6 0-14 16,8-9-13-16,6 3-4 15,8-7-17-15,3 0-8 0,11-2-69 16</inkml:trace>
  <inkml:trace contextRef="#ctx0" brushRef="#br0" timeOffset="113673.17">29672 6441 280 0,'-10'-15'107'0,"6"12"-83"0,1-4 24 16,-1 4 6-16,0 3-15 0,-3 0-5 15,-3 3-2-15,-1 4-1 16,-3 2-16-16,-4 10 0 0,-6 9 1 16,-4 22-4-16,-4 3 1 15,-3 4-8-15,-1-7-1 16,5-3-2-16,6-3-2 15,4-6 1-15,3-4-1 16,7-3-29-16,1-5-10 16,3-5-38-16,0-5-14 15,0-10-69 1</inkml:trace>
  <inkml:trace contextRef="#ctx0" brushRef="#br0" timeOffset="113911.44">29242 6360 328 0,'-11'-25'123'0,"11"22"-95"0,4 3-8 16,6 9 63-1,4 4-29-15,4 5-18 16,3 7-12-16,4 10-16 16,3 18-1-16,0 7 0 0,1-1-3 15,-1 4-1-15,4-10-1 16,-1 1-2-16,-2-10-15 15,-1-7-5-15,-4-2-32 16,1-13-12-16,-4-10-28 16,8-6-12-16,-1-6-28 15</inkml:trace>
  <inkml:trace contextRef="#ctx0" brushRef="#br0" timeOffset="114303.259">30491 6209 340 0,'14'-31'129'0,"-7"18"-100"0,-7-2 20 0,0 8 2 16,-7 4-17-16,-4 6-5 15,-10 10-10-15,-11 12-4 16,-7 3-9-16,1 13-2 0,-1 0 2 0,4 0 3 15,3 2 2-15,4 5-3 16,6-1 0-16,5 0-3 16,6-4 0-16,4-8 3 15,4 6 5-15,6-13-7 16,8-3-1-16,6-6-1 16,15-7 0-16,10 4-2 15,8-10-2-15,3-6 1 16,0-3 1-16,-4-6-1 15,-3 6-1-15,-4-4-2 16,-3 4-1-16,-7-3-34 16,-8 6-15-16,-6 0-28 15,-11 0-11-15,-3 0-81 16</inkml:trace>
  <inkml:trace contextRef="#ctx0" brushRef="#br0" timeOffset="114516.525">29997 6978 360 0,'-60'12'134'0,"56"-6"-104"0,8-3 20 0,6-3 2 15,11 0-18-15,11-3-5 16,11-3-5-16,13-3-4 16,22-1-10-16,-1 1-9 0,-6-1-3 15,-11 10 1-15,-11-3 0 16,-10 3-37-16,-7 0-14 0,-4 0-29 15,-3 0-12-15</inkml:trace>
  <inkml:trace contextRef="#ctx0" brushRef="#br0" timeOffset="115012.294">31119 6451 276 0,'-15'-10'104'0,"12"7"-81"0,-1-3 25 0,4 6 6 0,0 0-17 15,4 0-6-15,3 6-10 16,7-6-1-16,11 0-11 16,14 0-1-16,10 0-1 0,4 0-6 15,0 3 0-15,-4-3-3 16,1 0-2-16,-12 7-50 15,-2-4-22-15,-5 6-82 16</inkml:trace>
  <inkml:trace contextRef="#ctx0" brushRef="#br0" timeOffset="115266.735">31690 6197 360 0,'4'-54'134'0,"3"42"-104"0,3-7 18 0,-3 13 3 16,4 3-18-16,-1 9-1 15,1 13-13-15,-4 12-4 16,-3 7-8-16,-4 6-3 0,-4 0 0 16,1 3-2-16,3 6 1 15,3 3 0-15,8 10 1 16,3-13-38-16,7-9-14 15,4-3-25-15,3-19-7 16,0-12-83 0</inkml:trace>
  <inkml:trace contextRef="#ctx0" brushRef="#br0" timeOffset="115671.282">32064 5958 352 0,'0'-12'132'0,"4"6"-103"0,3 6 7 16,0 0-4-16,7 0-3 16,7 9 5-16,11 0 5 15,6 17 5-15,8 11-23 16,-3 13 6-16,-1 7 3 0,-3 6-7 16,-7-4-1-16,-8-2-7 0,-6 5 1 15,-11-5-5-15,-7-7-1 16,-11-3-4-16,-10-10 1 15,-7-5-6 1,-4-7-1-16,-3-6 0 0,0-10 2 16,3-6-1-16,7-6-1 15,4-6-2-15,10-7 1 16,11 0-1-16,15-2 0 16,9-1 0-16,12 6 0 15,2 4 2-15,5 3 0 16,-1 2-7-16,-3 1-3 15,-4 0-27-15,-3 3-12 16,-7 0-38-16,-8 0-17 0,-6 0-71 16,-1 3-52-1,-3 0 100-15</inkml:trace>
  <inkml:trace contextRef="#ctx0" brushRef="#br0" timeOffset="117080.859">28300 7401 304 0,'-4'-10'112'0,"4"4"-87"0,0 3 11 16,0 3 0-16,0 0-16 16,0 0-1-16,7-6-2 15,4 6 1-15,7 0-10 16,10 0 9-16,14 0 3 0,15-3 5 16,10-4 4-16,21-5 0 15,25-4 0-15,0-3-12 16,-8 4-3-16,-23 2-8 15,34-3-4-15,18 1-4 16,-18 5 1-16,-20 1 3 16,-22 6 1-16,-18-4-19 0,-17 7-9 15,-14 7-36-15,-15-4-13 16,-6-3-33-16,-4 0-12 16,0 0-18-1</inkml:trace>
  <inkml:trace contextRef="#ctx0" brushRef="#br0" timeOffset="117653.537">28698 7645 292 0,'-10'4'110'0,"13"-4"-86"0,-3 3 24 15,0-3 7-15,4-3-11 16,3-4-4-16,4-2-9 16,6-7-3-16,11 4-15 15,11-7-1-15,11 0 1 0,10 6-5 16,-4 7-2-16,-7 3-1 16,-6 3 1-16,-8 3 3 15,-7 3 2-15,-10 4 6 16,-7 2 1-16,-11 4-5 0,-8 6-3 15,-6 0-5-15,-3 0-2 16,-4-3-1-16,-1-4 1 16,5 1-2-16,6-3-1 15,8-1-4-15,6-2-2 16,8-1 0-16,6 0 4 16,5 7 1-16,2-3 1 15,1 2 0-15,0 1 0 16,-1 0 0-16,1-4 0 15,-4-2 6-15,-7 5 6 16,-7-2 7-16,-7-4 5 16,-10 7-12-16,-8-4-5 15,-7-2-2-15,-10-1-1 16,-7 1-2-16,-8-1-2 0,-2 0-2 16,2 1 1-16,8-7-4 15,7 3-1-15,6-3-35 16,12-3-13-16,10-3-29 15,10-3-14-15,-3 6-242 32</inkml:trace>
  <inkml:trace contextRef="#ctx0" brushRef="#br0" timeOffset="118342.779">31468 6912 276 0,'-14'-7'104'0,"7"7"-81"0,-7-3 16 0,10 3 1 16,-3 0-7-16,0 0 3 15,-4 3-7-15,1 1-1 16,6 2-15-16,4 0 5 0,14 0 5 16,4-3 1-16,10 1 3 15,11-8-6-15,24-2-1 16,19 0-7-16,9 0-3 15,1-4-5-15,14 1-2 16,3 3-1-16,-6-1-2 16,-12 1 1-16,-6 3-1 15,-7-3-16-15,-15 6-4 16,-10 0-39-16,-18 6-16 16,-17-3-36-16,-11 6-13 15,-7 4-13 1</inkml:trace>
  <inkml:trace contextRef="#ctx0" brushRef="#br0" timeOffset="118869.449">31679 7172 252 0,'-67'9'93'0,"60"-6"-72"0,-3 1 29 16,10-4 8-16,0 0-19 15,7-4-7-15,7-2-4 16,11-3-1-16,13-1-14 0,8 1 3 0,7 3 4 16,-3 6 2-16,-1 3 2 15,-7 3-2-15,-3 4-2 16,-11-1 1-16,-6 0-1 16,-8 1-3-16,-7-1 0 15,-11 4-7-15,-6-4-4 16,-8 7-3-16,-3-4 0 15,0 1-2-15,-1-4-1 16,5 4 1-16,6-4-1 16,4 1-5-16,7-1 1 15,7 0 0-15,7 1 2 16,4 2 1-16,3 1 1 16,0 12 0-16,-3-6 2 15,0 3 3-15,-4 3 4 16,-4 0 0-16,-6 0 2 15,-4-3-2-15,-4-6 2 16,1-4-6-16,-15 4-1 0,-17 3 0 16,-7-4 0-16,-11 1-2 15,0-3-2-15,3-4-2 16,4-3-1-16,4 1-25 16,7-1-11-16,10-3-31 15,4 0-11-15,3 0-43 16,11-6-100-1</inkml:trace>
  <inkml:trace contextRef="#ctx0" brushRef="#br0" timeOffset="119559.069">29778 8398 224 0,'25'-19'85'0,"-8"10"-66"0,8-1 23 0,-14 4 6 15,3 0-5-15,-4 3-1 16,1-1 5-16,-4 4 5 16,-11 4-28-16,-6 2 9 0,-11 6 4 15,-8 13-5-15,-2 13-1 16,-5 9-15-16,-2 3-7 16,-5 7-6-16,-3-7 0 15,-3 3-2-15,3-6-1 0,0-3-2 16,7 6 1-1,4-9-1-15,7 0 0 16,7-10-11-16,3-9-7 0,4-3-27 16,3-6-12-16,1-10-20 15,3-10-8-15,3-2-68 16</inkml:trace>
  <inkml:trace contextRef="#ctx0" brushRef="#br0" timeOffset="119846.55">29379 8313 272 0,'-7'-22'104'0,"7"13"-81"0,0 9 20 0,0 0 3 15,4 0-11-15,3 0-1 16,3 0-2-16,5 12 2 16,2 1-18-16,4 6 8 0,4 9 4 15,0 6-9-15,-4 20-3 16,0-1-7-16,0 7-1 15,-3-4-5-15,0-3 0 16,-1-2-1-16,1-4-2 16,-4-3 1-16,0-4-1 15,0-5-5-15,-3-7-1 16,-1-3-33-16,-3-9-11 16,0-7-28-16,0-9-11 15,8-6-67 1</inkml:trace>
  <inkml:trace contextRef="#ctx0" brushRef="#br0" timeOffset="120444.537">30533 8376 216 0,'3'-6'82'0,"8"3"-64"0,-4-4 15 0,0 1 4 16,0 0-1-16,-3-1 2 15,3 1 6-15,-4 0 5 16,1 3-27-16,-4 3 3 0,-4 3 3 16,-6 6-10-16,-4 7 0 15,-8 9-8-15,-9 13-4 16,-8 12-1-16,0-3-1 15,-3 3 2-15,3-6 3 0,7-3 2 16,4-7 1 0,7-6-2-16,3-6-1 0,8-3-3 15,6-6 1-15,8-4-2 16,13-3 2-16,11-6-4 16,15-6-2-16,3 6 0 15,3-9-1-15,-3 9 2 16,-4-3 1-16,1-4-4 15,-15 7 1-15,-4 0 0 16,5 0 0-16,2 0-16 16,-2-3-4-16,-8 0-41 15,-7 3-15-15,-14 0-47 16,0 0-20-16,-4 0 13 16</inkml:trace>
  <inkml:trace contextRef="#ctx0" brushRef="#br0" timeOffset="120670.308">30152 8962 316 0,'-25'13'118'0,"25"-10"-92"0,7 3 24 0,0-3 3 16,4 1-15-16,7-4-2 16,10 0-10-16,11-4-4 15,10-2-12-15,4 0-2 0,0 0-1 16,0-4-6-16,-7 1 0 15,-1-1-8-15,-2-2 0 0,-4 2-43 16,-1 1-17-16,1 0-83 16,0 9-62-1,-4-4 83-15</inkml:trace>
  <inkml:trace contextRef="#ctx0" brushRef="#br0" timeOffset="121033.139">31111 8464 288 0,'-31'-7'110'0,"27"4"-86"0,1 0 27 0,3 3 5 16,0 0-19-16,7 0-6 15,3-3-3-15,4 3-1 16,8 0-14-16,9 3-1 0,8 0 1 16,7 0-5-16,0 4-2 15,0 2-3-15,-7 1-3 16,-1-1-8-16,-9 0-3 15,-8-6-45-15,-4 7-18 16,-3-4-28-16,-3-3-10 0,-4 7-12 16</inkml:trace>
  <inkml:trace contextRef="#ctx0" brushRef="#br0" timeOffset="121328.19">31648 8313 348 0,'0'-9'129'0,"0"6"-100"0,0 0 15 16,0 3 1-16,-4 0-16 15,1 3-2-15,-4 3-16 16,-4 3-4-16,-3 4-5 0,0 6-2 0,0 3 1 16,0 3-1-16,7 3 2 15,3 0 5-15,4 0 4 16,7-3-2-16,7 4 2 15,11-7-4-15,10-4-2 16,4-2-2-16,-7-6 0 16,-4-4-4-16,4 0 0 15,-8-3-19-15,-2 0-7 16,-1 1-37-16,-7-4-16 16,0 0-88-1</inkml:trace>
  <inkml:trace contextRef="#ctx0" brushRef="#br0" timeOffset="121614.716">31976 8351 328 0,'-7'-19'123'0,"7"10"-95"0,0 2 29 16,0 7 6-16,0 0-16 15,0 0-2-15,0 4-15 16,0-1-4-16,0 9-15 15,-4 13-2-15,-3 13-2 0,0 12 1 16,0 6 0-16,0 4-4 16,3-3-1-16,1-4-3 15,3 0-1-15,3-6-1 16,5 3 0-16,-1-9-9 16,0-6-3-16,0-7-35 15,0-3-13-15,-4-9-39 0,1-7-13 16,-4 0-37-1</inkml:trace>
  <inkml:trace contextRef="#ctx0" brushRef="#br0" timeOffset="123073.03">32180 8185 260 0,'4'-29'99'0,"-4"11"-77"0,0-11 4 0,0 17 0 16,-4-4-6-16,1 1 3 16,-4-1 0-16,-4 0 1 15,-6 0-13-15,-1 1 7 0,-7-4 4 0,-6 6-5 16,-12-2 1-16,-10-1-5 16,-17 4 2-16,-4-1-4 15,-4 4-1-15,-17-4-4 16,-18 4-1-16,-4 2-3 15,-17-2-2-15,-14 9 3 16,4 0 0-16,-22 0-1 16,0 6-2-16,-3 4 3 15,-18 2 2-15,7 13-2 16,-14 7-2-16,7 5 0 16,0 7 1-16,-7 3-1 15,17 7-1-15,1-1 1 16,0 3 1-16,24 23 8 15,21 12 3-15,26-1-4 0,16 1-3 16,19 10-3-16,20 9-3 16,19-7 1-16,13-6 1 15,14-9-1-15,15-3-1 16,21-4 9-16,42-6 6 16,28-9 2-16,60-12 1 15,78-4-5-15,36-22 0 16,38-25-8-16,21-6-1 15,0-16 0-15,3-3 0 16,19-3-2-16,3-3-2 16,-18 0 1-16,-7-1 1 0,-3-5-1 15,-43-10-1-15,-10-19 3 16,-54-18 0-16,-52-10 1 16,-42-3 0-1,-43-35 0-15,-46-6 2 0,-38-9-1 16,-54-25 0-16,-45 15-6 15,-50 16 1-15,-38 16-2 16,-53 22-2-16,-1 24-8 16,-13 29-5-16,24 29-24 15,11 24-9-15,42 6-45 16,42 20-16-16,22 9-70 16</inkml:trace>
  <inkml:trace contextRef="#ctx0" brushRef="#br0" timeOffset="125533.918">27372 10191 272 0,'7'-18'104'0,"0"5"-81"0,0-3 12 0,-3 10 0 15,-1 0-1-15,1 0 19 16,-8 12-13 0,-6 6-21-16,-4 7-1 0,-4 0 0 15,-3 9-4-15,-4 4 0 16,0-4-6-16,1 3 0 16,3 0-5-16,3-2 0 15,4-1-1-15,7-6-2 16,3-6 1-16,11-4 1 15,4-9 1-15,6 4 1 0,5-14-2 16,-1 7-2-16,-4-3-2 16,26-3 1-1,20 6 1-15,1 9 2 0,-1 1-3 16,-6 8 0-16,6 11 1 16,-3-1 2-16,0 3-1 15,-7-3-1-15,-7 7 3 16,-7-7 0-16,-11-3 12 15,-10 0 7-15,-11-3 2 16,-11 0 1-16,-14-3-12 16,-6 0-3-16,-8-3-6 15,-3-4-1-15,-8-6-3 16,-9-3-1-16,-12 4 1 0,-3-4 2 16,-4-3-1-16,11 0-1 15,11-3-2-15,7-4 1 16,6 4-21-16,8 0-8 15,11 0-31-15,2-3-14 16,8 0-22-16,7-1-9 16,7 1-45-1</inkml:trace>
  <inkml:trace contextRef="#ctx0" brushRef="#br0" timeOffset="125835.283">27294 10066 316 0,'0'-9'121'0,"11"9"-95"0,10-4 14 15,-3 4-1-15,10 0-8 16,11 4 2-16,7 2-8 15,3-3-1-15,0 6-13 16,4-2-4-16,7-4-3 0,4-3-2 16,6 6-2-16,1-6-13 15,-4 3-4-15,-3 0-37 16,-8 4-16-16,-3 2-38 0,3 4-17 16,-6-1 12-1</inkml:trace>
  <inkml:trace contextRef="#ctx0" brushRef="#br0" timeOffset="126147.462">28698 10342 348 0,'-7'-10'129'0,"7"4"-100"0,-3 3 15 0,3 3 3 0,0 0-15 15,0 0-3-15,-7 3-9 16,-4 7 0-16,-6 8-11 16,-12 17 1-16,-9 9 3 0,-8 6-3 15,-4 0 0-15,4-6-6 16,4 3-1-16,7-3-3 16,3-3-3-16,4-4 2 15,3-5 2-15,4-1-7 16,0-6-3-16,7-3-31 15,-4-3-11-15,4-3-16 16,0-7-6-16,0-3-86 16</inkml:trace>
  <inkml:trace contextRef="#ctx0" brushRef="#br0" timeOffset="126418.794">28226 10386 332 0,'-11'-41'123'0,"8"32"-95"0,-1-1 16 0,4 1 2 16,0 6-14-16,4-4-3 15,3 7-2-15,0 10 2 16,0 5-15-16,0 14-1 0,3 18-2 16,5 3 0-16,-1 3 3 15,3 1-5-15,4-4-3 16,1-3-3-16,2-7-3 15,5 4-4-15,-5-6 0 0,4-10-31 16,-3-6-14 0,-4-9-35-16,-3-4-12 15,0-3-66-15</inkml:trace>
  <inkml:trace contextRef="#ctx0" brushRef="#br0" timeOffset="127395.299">28903 10615 224 0,'-14'3'85'0,"10"-3"-66"0,-3 0 19 0,7 0 5 0,0-3-4 16,0 0 1-16,0 3-5 15,0 0-1-15,11-7-19 16,3 7 9-16,7-3 5 0,7-3-2 16,1 6 1-16,2-10-2 15,5 7 1-15,-5-3-9 16,-2 6 0-16,-5 0-11 16,-2 0-2-16,-1 0-3 15,-7 6 1-15,-4-3-11 16,-3-3-2-16,1 7-41 0,-5-4-19 15,1-3-28 1,-1 6-10-16</inkml:trace>
  <inkml:trace contextRef="#ctx0" brushRef="#br0" timeOffset="127950.734">29570 10251 392 0,'17'-19'145'0,"-9"13"-112"0,-1 0 10 0,-7 6-2 0,0 0-12 16,-4 0 0-16,-3 0-14 16,-7 6-4-16,-4 0-7 15,4 0-1-15,-14 7 1 0,-7 6-2 16,3 0-2-16,7-1-4 15,11 1 0-15,7-3 0 16,7-7-1-16,0 1 4 16,14-1 2-16,-3 4 0 15,10-4-1-15,7 0 3 16,4 1 0-16,0-1-4 16,-1 1-1-16,1-1-2 15,3 4 3-15,11 5 0 0,4 11 1 16,-1-1 0-16,0 0 2 15,-3 0-1-15,-3 1-1 16,-12-4 5-16,-6 0 1 16,-7-3 13-16,-8-4 5 15,-6-2-1-15,-11-3 0 16,-14-4-8-16,-15 1-4 16,-10-4-9-16,-3 0-1 15,0-3-1-15,-4-3 2 16,0-3-1-16,11 0-1 15,10 3-2-15,-7-3 1 16,-7 0-8-16,11 3-4 16,7 0-15-16,3 0-8 15,11-3-22-15,3 3-11 16,8-4-38-16,10 1-15 0,0-9-25 16</inkml:trace>
  <inkml:trace contextRef="#ctx0" brushRef="#br0" timeOffset="128279.02">29450 10201 368 0,'-4'-10'140'0,"8"1"-109"0,6 0 11 0,-2 5-1 16,2 1-10-16,4 0 2 16,0 3-4-16,4 0 0 15,0 3-16-15,3 0 1 0,7 1 2 16,4 5-4-16,14-3-2 16,14-3-5-16,-7 4-2 15,-11-4-1-15,11 3-2 16,10-3 1-16,-6-3 1 15,-8 0-47-15,-10 0-22 16,-7 0-46-16,-1 0-16 16,-6-9-33-1</inkml:trace>
  <inkml:trace contextRef="#ctx0" brushRef="#br0" timeOffset="129571.638">30688 10295 228 0,'-17'-16'85'16,"13"7"-66"-16,-7-4 19 0,8 7 5 0,-1-3-9 16,1-1 0-16,-1-2 3 15,4-1 1-15,0-3-20 16,0 4 5-16,0-1 4 0,0 4 2 16,0 3 5-16,0 6-3 15,4 3 1-15,-1 6-3 16,4 7 0-16,4 3-10 15,3 3-4-15,11 3-4 16,10 6 0-16,7 7-6 16,4 2-3-16,4 7-1 0,-1-6 1 15,-3 6 1-15,0-9 3 16,3 0-3-16,-3-7-2 16,0 0 0-16,-14-12 1 15,-4-3-1-15,0-1 2 16,-3-2-2-16,-1-1-1 15,-2-2 1-15,-5-1 1 16,-3 1 1-16,-7-4 1 16,0 0 0-16,-10 1 0 15,-1-1-2-15,-20 0-2 16,-19 7 1-16,-2-1 1 16,-5 1-1-16,-3-4-1 15,-7 0 1-15,0 7 1 16,0-6-3-16,4-1-2 0,6 0 4 15,12-5 1-15,6 2-3 16,7-3-1-16,8 0-17 16,6-3-7-16,7-3-42 15,12 0-19-15,6-3-75 16,10 12-34-16,1-3 45 16</inkml:trace>
  <inkml:trace contextRef="#ctx0" brushRef="#br0" timeOffset="130190.436">31923 10207 252 0,'7'-9'93'0,"-4"2"-72"0,1-2 9 15,0 0 2-15,3 5 2 0,0-5 6 16,0 0 1-16,0-1 2 16,0 4-24-16,-4 9 9 0,-3 10 3 15,0 9-1-15,-3 6 2 16,-1 13-7-16,-3 12-3 16,4 10-10-16,-1 6-3 15,4-7-5-15,0-5-1 16,0-7-1-16,0-3 1 15,0-6-4-15,-3-4 0 16,-1 4-4-16,-3-10 1 16,0-6-40-16,0 4-18 15,3-10-39-15,4-7-14 16,4-3-45 0</inkml:trace>
  <inkml:trace contextRef="#ctx0" brushRef="#br0" timeOffset="130667.865">32389 10304 324 0,'7'-15'121'0,"-4"5"-95"0,-3-2 14 15,0 5-3-15,0 1-9 16,0 0-2-16,-3 0-6 15,-4-1-2-15,-4 4-10 16,-7 6 1-16,-3 4 4 0,-7 8-3 0,-4 7 0 16,-3 13 2-16,10-4 3 15,4 4 0-15,0 12 4 16,7-13-2-16,0 16 1 16,3-12-7-16,8 6-4 15,-1-10-2-15,15 4-1 16,-1-10-2-16,22 7-2 15,17-4 3-15,4-12 0 16,0-13-1-16,0-6 1 16,4-9-2-16,-1-7-1 15,-10-3 7-15,-14-9 3 16,-11-7-1-16,-18-5 0 16,1 5-5-16,-15-21-1 15,1 12-3-15,-19-16-1 16,-20-2-1-16,7 18 0 15,6 9-14-15,-13 10-6 0,-7 0-42 16,10 9-19-16,10 7-58 16,15 3-25-16,7 6 19 15</inkml:trace>
  <inkml:trace contextRef="#ctx0" brushRef="#br0" timeOffset="131809.639">29157 11326 228 0,'4'-22'85'0,"-1"10"-66"0,4-7 14 0,0 10 4 16,0-4 1-16,0-6 2 15,4 7-7-15,-4-4-3 16,0 10-16-16,0 0 4 0,-3-1 5 16,-1 7 3-16,-3 10 4 15,-3 5-7-15,-1 7-2 16,1 22-6-16,-1 6 1 16,1 1-7-16,-1 5-3 15,4-6-3-15,0-6 0 16,4-6-4-16,-1-4-2 15,1-6-1-15,-1-6 3 16,-3-6-35-16,0-7-16 0,-3-2-24 16,-4-4-10-16,-4-6-47 15,0-4-44 1,-3-5 70-16</inkml:trace>
  <inkml:trace contextRef="#ctx0" brushRef="#br0" timeOffset="132529.51">29005 11358 212 0,'-14'-35'79'0,"11"29"-61"0,3 3 12 15,0 3 2-15,0 0-11 16,7 0 1-16,7 6-2 16,4 0 2-16,6 4-12 15,4-1 8-15,1-6 2 0,2 4-6 0,5-7-1 16,-1 0-5-16,0 3-3 16,-3-3-2-16,0 0-3 15,-4 0-26-15,0 0-10 16,0-3-4-16,-3-4 1 15,0 4 15-15,-4-3 7 16,0 0 11-16,-3-4 5 16,-1 1 4-16,1-4 1 15,-4 1 9-15,0-1 3 16,-3 1 10-16,-1-1 4 16,1 4 6-16,0-1 4 15,-4 1 5-15,0 0 4 16,0 5-6-16,-4-2-2 15,1 0-6-15,-1 3 1 16,-3 3-16-16,-3 3-4 16,-1 3-8-16,-3 4-3 0,-3-1-2 15,-1 0-3-15,-3 7 1 16,0 0 1-16,3-1-3 16,1 1 0-16,3 0-1 15,0-4 0-15,3 1 0 16,4-4 0-16,4 1 2 15,3-7 2-15,3 3-1 16,4-3-1-16,4-3-2 16,0 0 1-16,-1-3 1 15,4 3 0-15,1 3 0 16,-1 3 0-16,0 4 0 0,0 6 0 16,0 2 0-16,0 4 0 15,1 3 0-15,-5-6 2 16,1 6-3-16,-4-3-2 15,-3 0 10 1,-4-3 8-16,-7-3-2 0,-7-4 1 16,-8 4-4-16,-2-4 1 15,-8-5-6-15,0-4-1 16,1 3-2-16,-1-3 1 16,0 0-2-16,1-3-1 15,3 0-6-15,-1-3-4 16,5 0-27-16,-1-3-12 15,4 3-18-15,3-4-9 16,4-2-24-16,4 0-12 16,-1-4-39-16</inkml:trace>
  <inkml:trace contextRef="#ctx0" brushRef="#br0" timeOffset="132860.795">29598 11148 312 0,'-21'3'118'0,"17"-3"-92"0,-3-3 17 15,7 3 3-15,0 0-14 16,0 0-1-16,7-3 2 0,0-4 1 16,0 4-18-16,4 0 8 0,0 3 4 15,-1 3-7-15,4 0-1 16,0 4-10-16,8-1-4 15,6 3-3-15,0-6-3 16,-3 1 3-16,21-1 0 16,14 0-1-16,-7-3-2 15,-8 0-4-15,-6-3-2 16,-7 3-35-16,-7-3-13 16,-8-1-18-16,-6 4-9 15,-8 0-46-15,1 4-18 16,-11-1 30-1</inkml:trace>
  <inkml:trace contextRef="#ctx0" brushRef="#br0" timeOffset="133835.451">28684 11916 200 0,'0'3'74'0,"-3"-3"-58"0,3 0 16 0,0 0 4 16,-4-3-7-16,1 3-2 15,-1 0-4-15,4 0-3 16,0 0-10-16,0 0-2 0,0 0-1 15,0 3 12-15,7 0 5 16,0-3 3-16,4 0 3 16,3 0-1-16,7-3 2 15,18 0-4-15,21-3-2 16,14-1-5-16,0 1 0 0,18-3-7 16,21 6 0-1,3-4-2-15,8 4 3 0,10-6-9 16,-4 2-3-16,-17 4 0 15,-11-6 1-15,-13 3-1 16,-15-1-2-16,-14 1 1 16,-14 3-1-16,-22 3-7 15,-13 6 0-15,-8 1-48 16,-6-1-18-16,-1 0-47 16,4 3-17-16,7-2-9 15</inkml:trace>
  <inkml:trace contextRef="#ctx0" brushRef="#br0" timeOffset="134419.833">31510 11314 268 0,'-25'-6'101'0,"15"6"-78"0,-8 0 13 0,11 0 2 15,4 0-5-15,-1 0 3 16,4 0 2-16,4 3 3 16,3 0-22-16,7 3 9 0,3 0 3 15,8 1-3-15,7-4 0 16,10 0-6-16,11-3-4 16,4 6-4-16,6-3-1 15,-6 7-7-15,-5-1-4 16,-6-3-1-16,-7-2-1 15,-11 5 0-15,-7-3 2 16,-6 1-45-16,-8-1-18 16,-7-3-41-16,-4 0-13 15,-10 3-54-15</inkml:trace>
  <inkml:trace contextRef="#ctx0" brushRef="#br0" timeOffset="134692.131">31701 11066 376 0,'0'-37'140'0,"7"18"-109"0,3-9 24 16,-3 18 6-16,0 1-16 16,0 6-2-16,0 6-15 15,1 16-6-15,-8 15-12 16,-4 1-9-16,0 2-1 0,-3 10 0 0,0 0 2 15,4 10-1-15,3 2-1 16,0 1-2-16,3-4-1 16,4-9-40-16,0-9-17 15,1-7-35-15,-1-6-14 16</inkml:trace>
  <inkml:trace contextRef="#ctx0" brushRef="#br0" timeOffset="135171.352">32180 11129 356 0,'11'-16'132'16,"7"10"-103"-16,3 6 32 0,-14 0 8 0,0 0-28 16,0 0-8-16,-4 6-18 15,-3-3-5-15,-7-3-6 16,-7 13-3-16,-3-7 0 0,-4 0-1 15,3 4 2-15,0-1-3 16,4 1-2-16,4 2-1 16,2 1 3-16,8-4-2 15,4 1 1-15,7-1 2 16,6 0 2-16,8 1-1 16,3-1-1-16,4 1 1 15,0 2-1-15,-1 7-3 16,1 6 0-16,0 3 2 0,-4 4 0 15,-3-1 1-15,-4 0 0 16,0 1 8-16,-3-4 5 16,-4-3 0-16,-4-3 2 15,-6-6-4-15,-4-4-1 16,-7 1-4-16,-4-4-1 16,-6-6-3-16,-11 4 1 15,-8-7-2-15,-6 0-1 16,-4-7-2-16,4 7 1 15,3-9 1-15,7 3 0 16,4-4-36-16,7 1-15 16,7-4-32-16,3 1-10 15,11-4-85 1</inkml:trace>
  <inkml:trace contextRef="#ctx0" brushRef="#br0" timeOffset="135470.036">32237 11135 328 0,'-28'-9'123'0,"21"-4"-95"0,-4 4 18 16,7 3 1-16,1-4-19 15,3 7-5-15,0-3-8 16,0 6-2-16,7 0-7 0,7 0 5 15,11 0 2-15,7 9 2 0,6-9 1 16,8 10-2-16,0-4 1 16,3-3-8-16,4 6-4 15,0 1 0-15,0-4 0 16,-7 0-12-16,-4-3-4 16,-10 1-51-16,-11-4-21 15,-10 3-99 1</inkml:trace>
  <inkml:trace contextRef="#ctx0" brushRef="#br0" timeOffset="136164.553">31133 11960 264 0,'-14'-6'99'0,"14"-1"-77"0,7 1 13 0,0 0 1 0,7-1-8 15,10 1 0-15,15 0-2 16,14 3 1-16,7 3-15 16,7 0 6-16,18-3 3 0,17 3 0 15,8 0-1-15,6 0-6 16,-10 0-4-16,-22 0-5 16,29 3-2-16,-24 0-1 15,23 3-2-15,-23-3-2 16,-1 4 1-16,-18-4-4 15,-10 0-1-15,-7 0-35 16,-10 0-15-16,-8-3-26 16,-7 0-12-16,-3 0-42 15</inkml:trace>
  <inkml:trace contextRef="#ctx0" brushRef="#br0" timeOffset="137259.63">28751 12973 272 0,'36'-63'101'0,"-8"32"-78"0,18-23 20 15,-22 32 2-15,5 0-1 16,2 3 3-16,-2 1-6 15,-5 5-3-15,-2 4-21 16,-5 2 5-16,-3 4 5 0,-7 6-6 16,-10 7-2-16,-15 6-9 15,-17 9-4-15,-11 3-3 0,0 13 0 16,0-4-4-16,7-9 0 16,8 7 1-16,6-7 0 15,11-6-3-15,7-3 0 16,10-7 2-16,15 7 0 15,17-9-2-15,18 5 2 16,11-5 1-16,-1 2 0 16,4 4 0-16,11 6 0 15,3 6 2-15,0 13 3 16,-7 6 4-16,-3 3 2 16,-11 3-1-16,-11-2 1 15,-7-11 0-15,-13 1 3 16,-8-10 2-16,-11-5-1 15,-6 2-3-15,-11-9-2 16,-14-7-4-16,-15-2-1 0,-16-1-3 16,-12-6-2-16,-3 0-2 15,-4-3 1-15,-10 0-6 16,-10-3 0-16,-1-3-17 16,11 0-7-16,10-1-14 15,8-2-7-15,17-1-16 16,11-5-5-16,13 2-25 15,12-6-8-15,17-9-29 16</inkml:trace>
  <inkml:trace contextRef="#ctx0" brushRef="#br0" timeOffset="137511.349">28998 12618 340 0,'-28'0'126'0,"25"0"-98"0,3 0-8 16,17 0 36-16,11-3-20 15,11 0-5-15,11-3-7 16,20-1-14-16,15 1 0 0,0 0 3 16,-8 6-7-16,-6 3-3 15,-1 0-2-15,-6 7 1 0,-8-1-30 16,-3 7-13-16,-3-4-30 15,-5-2-11-15,1 8-73 16</inkml:trace>
  <inkml:trace contextRef="#ctx0" brushRef="#br0" timeOffset="137977.947">30346 12800 272 0,'14'3'101'0,"-10"0"-78"0,-4 1 20 0,0-4 2 15,0 3 1-15,-4 0 4 16,-3 3-7-16,-4 3-4 16,-6 10-22-16,-4 10 1 0,-4 2 2 15,-3 13-9-15,-1 3-3 16,-2-3-5-16,-1 12-3 15,-7 4 3-15,0 12 0 16,-3-9-1-16,0-1-2 16,3-8 1-16,4-7-1 0,3-10-3 15,7-5 2-15,4-7-15 16,3-7-4-16,4-5-32 16,4-7-12-16,3-6-17 15,3-6-5-15,8-7-52 16</inkml:trace>
  <inkml:trace contextRef="#ctx0" brushRef="#br0" timeOffset="138232.084">29887 13060 280 0,'-28'-18'107'0,"25"8"-83"0,-1-6 21 0,4 10 5 15,0-3-7-15,0-4 1 16,4 1-11-16,-1 2-3 15,4 10-17-15,4 10 8 0,-1 12 2 16,4 6-7-16,8 10-4 16,-1 5-7-16,7 17-4 15,0 3 0-15,4-1 1 16,0-2-3-16,-4-4 0 16,4-12-19-16,3-6-9 15,-3-7-38-15,-4-6-17 16,0-6-88-16</inkml:trace>
  <inkml:trace contextRef="#ctx0" brushRef="#br0" timeOffset="139405.44">30819 12784 260 0,'-14'-18'96'0,"3"14"-75"0,-3-5 17 0,7 3 3 0,0 0-11 16,0-1 0-16,0 1-4 16,0 0-1-1,3-1-14-15,1 1 2 0,3 0 3 0,0 0 1 16,3-1 1 0,4 4 0-16,4 6-2 0,6 4 0 15,5 8 3-15,6 14-5 16,7 14 0-16,4 17-6 15,3 3 0-15,-3-1-5 16,0 1-2-16,3 3 0 16,0 3 1-16,-3 0-1 15,-3-9-1-15,-5-4 1 16,-3-9 1-16,-6-9 5 16,-5-7 6-16,-3-6-7 15,-3-6-1-15,0-3-1 16,-4-7 0-16,-7 0 0 0,-4-9 0 15,-10 7-2-15,-7-14 1 16,-4 7-2-16,-3-9-1 16,-4 0 1-16,-3-1 1 15,0 4-3-15,-8-4 0 16,-3 4-1-16,-3 0 0 16,0 0 2-16,3 3 2 15,7 3-3-15,7 0 0 16,8 3-4-16,16-6-45 15,16-7-17 1,13-2-48-16,10-7-18 16,-2 6-24-1</inkml:trace>
  <inkml:trace contextRef="#ctx0" brushRef="#br0" timeOffset="139899.952">31806 12737 304 0,'-3'-18'112'0,"3"11"-87"0,-4 4 18 0,4 3 0 0,0 0-10 16,0 0-2-16,4 6 0 15,-4 10 3-15,0 19-19 16,-4 18-6-16,-3 7-2 0,-3-1-4 16,-4 1 0-16,0-4-1 15,3 10-2-15,4-6 1 16,3 2-1-16,1-8-49 15,3-11-19-15,7-5-50 16,11-13-20-16,3-19 13 16</inkml:trace>
  <inkml:trace contextRef="#ctx0" brushRef="#br0" timeOffset="140367.034">32283 12762 372 0,'0'-21'140'0,"0"21"-109"0,-4-4 16 0,4 4 0 16,0 0-15-16,0 0-3 16,-7 0-15-16,-11 7-4 15,-6 2-6-15,-4 4-3 0,-4 2 2 16,0-2-2-16,0 6-1 16,4-4-2-16,7 4 1 15,7 0-4-15,7 3 1 16,7-3 2-16,7 0 3 15,7 2-2-15,11 1-2 16,13-3-1-16,-2-3 3 16,-8-4 0-16,14 7 3 0,-6 0-1 15,2 16-1 1,-6-10 1-16,0 12 1 0,-4 1-3 16,-3 3 0-16,-4-7 14 15,-3-2 8-15,-4-1 5 16,-7-3 2-16,-4-3-7 15,-10-6-2-15,0-6-9 16,-21-4-4-16,3 0-3 16,-24-9-3-16,-18 0 1 15,3-9-1-15,8-10-5 16,3 0 1-16,4-9-36 16,10 3-13-16,7 0-19 15,14 3-9-15,11 0-15 16,11 6-5-16,10 1-38 15</inkml:trace>
  <inkml:trace contextRef="#ctx0" brushRef="#br0" timeOffset="140664.298">32233 12766 328 0,'-17'-4'123'0,"6"-2"-95"0,-3 6 9 0,10 0-2 15,1-3-11-15,-4 0 0 16,0 0-2-16,0 0 1 16,3 0-13-16,-3-1 3 0,4 1 1 0,-1 0-3 15,4 3-1-15,11 0-2 16,10-3 0-16,14 0-4 16,0 0-1-16,-6 0-1 15,17-1 1-15,-8 1-2 16,15 0-1-16,-10 3 1 15,6 0 1-15,-7 0-28 16,-3 0-11-16,-7 0-44 16,0 3-18-16,-4 0-63 15</inkml:trace>
  <inkml:trace contextRef="#ctx0" brushRef="#br0" timeOffset="141851.425">28536 13894 80 0,'-7'19'30'0,"7"-9"-24"0,4 5 35 0,-4-12 12 16,3-3 1-16,-3 7 1 16,4-7-12-16,-4 0-1 15,0 0-24-15,0 0 9 0,0 0 4 16,3 0 1-16,4 0 1 0,7 3-3 16,4 3 1-16,7-3-2 15,7 7 0-15,27-7-3 16,30-6-1-1,20-7-3-15,36-9 1 0,10 1-13 16,-21 5-6-16,-32 1-2 16,39-1-2-16,-31 4 2 15,13-4 1-15,-28 4-8 16,-6-1-4-16,-19 4-39 16,-24 0-19-16,-4-1-31 15,-27 14-12-15,-1-4-40 16</inkml:trace>
  <inkml:trace contextRef="#ctx0" brushRef="#br0" timeOffset="143052.507">31602 13662 236 0,'-18'0'88'0,"15"-3"-69"0,-1-3 15 0,4 6 3 0,0 0-6 15,0 0 2-15,0 0-4 16,7 0 2-16,0-3-17 16,7 0 10-16,11-4 5 0,14 1-4 15,17 0 0-15,11 0-5 16,14-1-3-16,25 1-1 16,-17 3 0-16,-19 0-6 15,36 3-4-15,-21 0-3 16,17 3 0-16,-21-3-4 15,-3 3-2-15,-18 0-36 16,-7 0-16-16,-15 0-16 16,-17 4-5-16,1-4-46 15,-26 6-55-15,4-2 59 16</inkml:trace>
  <inkml:trace contextRef="#ctx0" brushRef="#br0" timeOffset="144418.125">29633 15653 240 0,'11'-15'90'0,"-4"5"-70"0,0-2 8 0,-3 6 0 16,3-4-4-16,0 1 3 15,0 2-2-15,0 1 2 16,-4 0-15-16,1 3 13 0,-4 0 5 15,-4 6 0-15,-3 0 2 16,-3 6-5-16,-8 7-2 16,-7 12-7-16,-10 13-3 15,-11 12-7-15,-7 4-3 16,0-1-2-16,0 1 0 16,4 2-4-16,7-2 0 15,-1 5 1-15,8-8 0 16,3-1 0-16,4-9 0 15,3-10-5-15,8-5 1 16,3-8-33-16,0-8-16 0,3-10-23 16,4-9-8-16,7-10-70 15</inkml:trace>
  <inkml:trace contextRef="#ctx0" brushRef="#br0" timeOffset="144718.97">29171 15484 284 0,'-14'-22'107'0,"11"6"-83"0,-1-2 24 0,4 8 4 16,4-2-7-16,-1 2-2 16,4 4-9-16,4 9-1 15,3 13-19-15,0 9 3 0,4 13 1 16,3 9-6-16,7 25 1 15,0 12-6-15,7-5-2 16,1-1 0-16,-1-3-1 16,0 4-5-16,-3-1 1 15,0-12-16-15,-4-3-6 16,-3-19-27-16,-1-7-9 16,-2-9-26-16,-5-9-13 15,8-12-49 1</inkml:trace>
  <inkml:trace contextRef="#ctx0" brushRef="#br0" timeOffset="145439.803">30170 15553 304 0,'-15'-22'115'0,"12"16"-89"0,-1-7 16 0,4 4 2 16,4 0-7-16,-1 5 3 0,5-2-7 16,6 12 0-16,7 4-19 15,11 5 3-15,6 7 1 0,8 13-4 16,0 21 2-16,0 4-11 16,-4-4-6-16,1 4 1 15,-8-7 1-15,-3-6 0 16,-4-6-1-16,-7-10 1 15,-3-2 1-15,-4-11 3 16,-7 7 4-16,-4-9 0 16,-3 0 2-16,-3-4-4 15,-8 1 1-15,-6-7-5 16,-8 4 0-16,-14-10-1 16,-10 6 1-16,-11-6-4 15,3 3 0-15,4-3 1 16,4 6 2-16,0-6-3 0,6 3 0 15,1-3 1-15,3 7 0 16,7-4-5-16,8 3-1 16,10 0-37-16,7-2-16 15,14-4-28-15,7-7-8 16,10-2-75 0</inkml:trace>
  <inkml:trace contextRef="#ctx0" brushRef="#br0" timeOffset="151461.433">29362 14236 280 0,'14'-25'104'0,"0"6"-81"0,14 0 14 0,-10 10-1 15,3-7 1 1,0 1 2-16,-3-1-8 15,-1 7-2-15,-2 2-16 0,-8 1 10 0,-7 9 4 16,-7 3-1-16,-8 4 2 16,-9 6-10-16,-8-1 0 15,0 4-11-15,0 0-4 16,4 0-2-16,4-4-1 16,6 1-3-16,7-3 0 15,8-1 2-15,6-2 0 16,11-4-2-16,8 0 2 15,6 0 1-15,4 1 2 16,3-1-1-16,4 3-1 16,-1 7 1-16,1 3 1 15,0 6-3-15,3 6 0 16,4-3 1-16,-3-2 2 0,-1 2-6 16,-7-6 1-16,-7-3 5 15,-10-4 4-15,-11-2 8 16,-14-4 3-16,-14-3-4 15,-7-2 0-15,-11 2-8 16,-7-6-3-16,-7 0-4 16,-7-6-1-16,-3 2-27 15,3-5-12-15,10-4-30 16,11-5-12-16,11-4-32 16,21-10-15-16,7 4-2 15</inkml:trace>
  <inkml:trace contextRef="#ctx0" brushRef="#br0" timeOffset="151667.035">29482 14152 312 0,'10'-16'118'0,"8"0"-92"0,10-3 6 0,-10 4-4 16,6 5-16-16,8-2-2 15,14-4-8-15,10 10-2 16,8 3 0-16,-1 0 0 0,-3 3 0 15,-3 3 0-15,-4 0 0 16,0 0-33-16,3-3-13 16,8-6-94-16</inkml:trace>
  <inkml:trace contextRef="#ctx0" brushRef="#br0" timeOffset="152481.436">32219 13882 228 0,'-10'-13'85'0,"6"7"-66"0,1-6 10 0,3 5 2 0,-4 1-6 16,4 0 0-1,0 6 2-15,0-7 0 0,4 4-14 16,-1-3 10-16,1-3 4 0,-1 9 8 15,-3-10 5-15,-3 10-15 16,-8 0-4-16,-3 6-9 16,-7 7-2-16,0 3-2 15,-4 3 0-15,0-1-2 16,1 1-1-16,2 0-1 16,1-3 0-16,4 2-5 15,-1-2 1-15,4-3 0 0,3-1 2 16,4-2-1-16,4-1-1 15,3 0-2-15,3-2 1 16,8-1 1-16,3 0 0 16,7-3 0-16,0 1 0 15,7 2 0-15,4 0 0 16,3 3 0-16,1 1 0 16,-5 9 0-16,-2-1 0 15,-5 4 0-15,-6-3 2 16,-4 0 1-16,-7 0 3 15,-3 0 8-15,-8-4 3 16,-10-2-4-16,-14-1 0 16,-7 1-8-16,-8-4-1 15,-6-2-2-15,-11-1-2 0,-4-3-2 16,1-3-1-16,6-3-36 16,12-6-16-16,9-4-32 15,15-3-13-15,21-2-72 16</inkml:trace>
  <inkml:trace contextRef="#ctx0" brushRef="#br0" timeOffset="152695.557">32068 13822 348 0,'0'-15'132'0,"7"15"-103"0,3-4 25 0,1-2 6 16,13 6-24-16,22-9-5 15,18 6-19-15,6-7-8 16,11-2-2-16,11-1-2 0,-21 7 0 16,-15 0-16-16,1 3-4 15,-8-1-47-15,-14 11-19 16,-3-4-79 0</inkml:trace>
  <inkml:trace contextRef="#ctx0" brushRef="#br0" timeOffset="153441.894">31175 15387 316 0,'-7'-38'121'0,"7"29"-95"0,-4-7 22 0,4 10 5 15,0 0-11-15,0 3 0 16,0 3-7-16,7-4-1 16,8-2-19-16,13 0 11 0,18 0 4 15,10-1-7-15,11 1-3 16,21 0-7-16,8 9-3 15,-8 13-6-15,-11 9-1 16,-17 3 1-16,-21 6 2 16,-21 1-1-16,-25-1 2 15,-25 4-4-15,-10 0 0 0,-8-1 1 16,1-2 0-16,-4-7-5 16,4 3 1-16,10-9 0 15,7 0 0-15,11 0-3 16,14-3 2-16,14 9-1 15,10-3 0-15,8 3 2 16,10 1 0-16,8-4 0 16,3 9 2-16,-4-6-1 15,-7-2 2-15,-10-8 4 16,-18 7 6-16,-18-3-3 16,-13 0 0-16,-8 0-6 15,-10-3-3-15,-18-6 0 16,-14-1 1-16,-8 7-1 15,1-3 2-15,7-4-4 0,7 1 0 16,4-1-6-16,6 1-3 16,11-1-25-16,11 1-10 15,10-1-50-15,15-2-19 16,6-7-92 0</inkml:trace>
  <inkml:trace contextRef="#ctx0" brushRef="#br0" timeOffset="154328.619">31549 14838 236 0,'25'-19'90'0,"-18"10"-70"0,0-7 4 0,-4 7-3 16,1-4 2-16,-4-2 3 0,0-4-5 16,-7-6 0-16,-7 3-12 15,-15-6 3-15,-24 3 4 0,-28 3-2 16,-21 3 2-16,-36 9-7 15,-17 10-1-15,-42 0-9 16,-15 10-1-16,-28 5 11 16,-17 4 6-16,3 16 1 15,-18 18 3-15,21 19-1 16,-6 7 0-16,21 15-7 16,17 22-4-16,25 9-2 15,35 7 1-15,36 15-3 16,38 7-2-16,36-1-3 15,52 4 1-15,46-9 1 16,47-7 2-16,45 3 1 0,67-3 3 16,53-22 10-16,42-25 7 15,26-22-6-15,23-25-2 16,19-25 0-16,17-34 1 16,-7-42-7-16,-25-18-1 15,-14-9-4-15,-56-20-3 16,-39-21 0-16,-60-3-1 15,-57-35 0-15,-66 3 0 16,-57-34-16-16,-56 0-6 16,-61 21 6-16,-70 7 6 15,-31 22-24-15,-19 31-10 0,1 19-34 16,7 22-14-16,21 22-72 31</inkml:trace>
  <inkml:trace contextRef="#ctx0" brushRef="#br0" timeOffset="156643.391">18203 9737 192 0,'18'-38'74'0,"-7"26"-58"0,10-17 20 0,-11 14 7 0,4-7-7 16,4 0 2-16,0-3 0 16,-1 6 1-16,-3 0-21 15,1 7 9-15,-8 5 22 16,-7 14-9-16,-7 14 0 15,-11 8-3-15,-10 24-13 16,-8-9-4-16,-6 6-7 16,-11 10-3-16,-7 12-6 15,-7 3-3-15,0-3 0 16,11-6-1-16,6-10 0 16,8-5 0-16,7-4-3 15,6-3 2-15,8-7 1 0,11-2 2 16,3-4 1-16,7 3 3 15,7-2 1-15,14 2 1 16,11 1-2-16,14 2 1 16,10 1 0-16,4 0 1 15,-4 2-4-15,1-2-1 16,-4 9 1-16,-4 0 0 16,-7 0-5-16,-6-6 1 15,-8-7 2-15,-7-8 1 16,-7-8-37-16,-3-8-14 15,-4-1-40-15,-7-9-17 16,0-3-85 0</inkml:trace>
  <inkml:trace contextRef="#ctx0" brushRef="#br0" timeOffset="157345.467">17766 10238 324 0,'-11'-3'121'0,"11"3"-95"0,0 0 14 0,0 0-1 15,7 0-6-15,0 0 3 16,4 0-9-16,7 0-2 15,3 0-14-15,7 0 4 0,7 0 3 16,4-3-8-16,7 3-3 16,0-3 2-16,3 0 4 15,8-3-3-15,13 2 0 16,8-2-4-16,3 3 1 16,4-3 5-16,10 6 4 15,14-3-8-15,4-4-2 16,-25 7-4-16,61-3 1 15,2-3-2-15,4-3 2 0,18-4 0 16,-7 0 1-16,18 1 0 16,-1-1 2-1,-3 4-3-15,10 3-2 0,-17-1 0 16,11 7-1-16,-1 0 0 16,-6 0 2-16,20 0-1 15,-6 0-1 1,13-3-2-16,-3-3 1 15,7-3 1-15,8-7 0 0,-5 7 0 16,12-4 2-16,-19 4-1 16,18-1-1-16,-21 7 1 15,15 0-1-15,-12 3 0 16,1 0 0-16,-4 0 0 16,21 0 0-16,-7-3-3 15,-21 0 2-15,-31 3 3 16,-12-3 1-16,-13 3-4 0,-18 0 1 15,-25 3-2-15,-21 0 0 16,-21 0 2-16,-14-3 0 16,-11 0-3-16,-10 0 0 15,-11-3-16-15,-11-3-5 16,-6-7-23-16,-4-3-8 16,-4 1-46-16,-7-1-18 15,4 7-47 1</inkml:trace>
  <inkml:trace contextRef="#ctx0" brushRef="#br0" timeOffset="157763.741">25111 9226 336 0,'-43'-10'126'0,"40"10"-98"0,-1 0 14 16,4 0 0-16,0 0-11 16,7 3 2-16,4 1-8 15,10 2-3-15,4 3-12 16,10 7 7-16,11 3 3 0,10 0-4 16,26 2-1-16,16 8-12 0,-2 8-1 15,2 4-2-15,5 6 2 16,-8 3 5-16,-10-3 6 15,-18 0-3-15,-18 0 0 16,-21-6 2-16,-21 9 3 16,-24 7-6-16,-15 12-1 15,-7-7-4-15,-7 1-3 16,-7-6 0-16,-10-4 1 16,-4-3-3-16,3-3 0 15,11 0 1-15,8-6 0 16,9-10-22-16,8 1-10 15,7-7-53-15,7-10-22 16,10-5-90 0</inkml:trace>
  <inkml:trace contextRef="#ctx0" brushRef="#br0" timeOffset="159597.009">20165 9709 200 0,'0'-38'77'0,"0"47"-60"0,-4-28 21 16,4 7 6-16,0-10 0 15,0-6 3-15,0 3-4 16,0 6 0-16,0 9-23 16,0 1-1-16,0 18 2 0,4 10-1 15,-1 10 3-15,4 21-4 16,0-6 0-16,-3 12-6 15,-1 16 0-15,1 10-8 0,0-4-1 16,-4-6-2 0,0 3-2-16,0-6 3 0,0 4 0 15,0-14-1-15,3-2-2 16,1-14-30-16,-1-8-13 16,1-7-49-16,-1-6-18 15,1-6-47 1</inkml:trace>
  <inkml:trace contextRef="#ctx0" brushRef="#br0" timeOffset="160272.463">19629 11198 304 0,'-18'3'112'0,"14"-3"-87"0,-3 3 20 0,7-3 4 0,0 0-7 15,-3 0 0-15,3 0-6 16,0 0-2-16,7 0-19 16,3 0 6-16,8-3 3 0,7 3-4 15,10-3 1-15,7 3-12 16,8 0-3-16,-1 3-4 16,-3 0 1-16,-4-3-2 15,-3 10-1-15,-7-4-37 16,-4-3-17-16,-3 6-26 15,-8-9-11-15,-2 7-54 16,-1-4-53-16</inkml:trace>
  <inkml:trace contextRef="#ctx0" brushRef="#br0" timeOffset="160540.956">20158 10960 356 0,'-4'-19'134'0,"4"9"-104"0,4 4 23 0,-4 6 3 16,0 0-21-16,0 3-5 16,0 7-14-16,0 12-5 15,-4 6-6-15,1 6-2 0,-1 1 1 16,1-4-2-16,-1 10 1 16,1-10-2-16,3-3-1 0,0-2 1 15,7-8-1-15,0 1 0 16,3-6 0-16,4-4-9 15,8-3-4-15,-1-2-46 16,3-4-19-16,-2-4-35 16,2 1-14-16,-3-3-1 15</inkml:trace>
  <inkml:trace contextRef="#ctx0" brushRef="#br0" timeOffset="160778.357">20507 10997 340 0,'-7'-25'129'0,"3"16"-100"0,-3-4 22 16,4 7 5-16,-1 6-10 0,-3 0-2 16,0 9-14-16,-3 16-6 15,-1 7-14-15,0 2-2 0,1 7-1 16,3 9-3-16,0 13-3 16,3 12 0-16,4 0-1 15,0-6 0-15,7-6 2 16,0-6-14-16,4-7-7 15,-1-10-50-15,1 1-22 16,0-9-96 0</inkml:trace>
  <inkml:trace contextRef="#ctx0" brushRef="#br0" timeOffset="162869.272">23996 10853 264 0,'-14'-9'101'0,"10"2"-78"0,1-2 17 16,3 9 3-16,0-3-10 15,0-4 0-15,0 4-3 16,3-3-1-16,4 0-16 16,4-4 8-16,7-2 5 0,13-1-1 15,12 1 3-15,3 2-12 16,3 7-2-16,-3 6 1 0,-4 7 0 16,-7 9 3-16,-10 6 3 15,-7 9-2-15,-8 4 0 16,-6-1-8-16,-8-2-2 15,-3-1-3-15,0-9 1 16,0-3-4-16,4-6-2 16,3-3-3-16,0-4-1 15,3 4 2-15,4-4 0 16,4 4 1-16,3-4 2 16,0 13-3-16,4-6-2 15,3 2 2-15,4 1 0 16,-4 0 3-16,0-6 1 15,-7 5 5-15,-7-2 5 0,-11 3-3 16,-6 3 0-16,-11 0-2 16,-7 3 0-16,-11 3-7 15,-18 3 0-15,-10 1-1 16,0-7 0-16,4-6-5 16,6-7 1-16,8-2-38 15,10-4-14-15,11-6-65 16,14-16-27-16,7 4-46 15</inkml:trace>
  <inkml:trace contextRef="#ctx0" brushRef="#br0" timeOffset="165706.692">24007 9705 268 0,'-8'-18'101'0,"5"2"-78"0,-1 0 17 0,4 7 3 0,0-4-6 15,0-2 3-15,4 2-9 16,-1 1-2-16,5 8-16 16,2 11 8-16,4 11 5 15,4 14-5-15,0 2 0 0,-4 26-3 16,0 21 0-16,-4 4-9 16,-3-3-3-16,-3-7-4 15,-1 3 1-15,-3 1 0 16,0-7 1-16,4-10-2 15,-1-5 1-15,1-16-2 16,0-10-1-16,-1-6-2 0,1-6 1 16,-4-10-17-16,0-6-5 15,-4-3-33-15,-3-6-14 16,-4-3-21-16,1-1-8 16,3 1-43-1</inkml:trace>
  <inkml:trace contextRef="#ctx0" brushRef="#br0" timeOffset="166428.028">23961 9740 188 0,'-4'-13'71'0,"4"7"-55"0,0-3 11 0,4 2 0 16,-1 1 0-16,1-3 1 16,-1-4 2-16,1-3 4 15,-1 10-19-15,-3-3 14 0,0 3 7 16,-7 2-6-16,0 8 0 15,-3 5-8-15,-8 3-2 16,-3-2-2-16,-4 9 0 16,-3-4-3-16,-4 4-1 15,-3 6-2-15,0 10 2 16,-1 12-5-16,5 16-3 0,2 2-3 16,8 1 0-1,7-6 0-15,11 9 1 0,13-3 0 16,18-4 0-16,15-8 2 15,6-10 3-15,8-16 2 16,17-13 1-16,3-18-2 16,4-12-1-16,-3-14-1 15,-7-11 0-15,-8-11 0 16,-7-24 0-16,-10 0-2 16,-14-3-1-16,-14 2-1 15,-18-2 0-15,-14-4-2 16,-22-2 1-16,-27 5-4 15,-11 14 0-15,0 17-1 16,3 17-2-16,4 12-17 0,7 16-9 16,18 6-44-16,17 7-19 15,14-1-109 1</inkml:trace>
  <inkml:trace contextRef="#ctx0" brushRef="#br0" timeOffset="168844.954">20010 10072 232 0,'3'-19'88'0,"1"10"-69"0,3-10 4 0,-4 10-4 16,8-4-4-16,-4-2 1 15,0-1 5-15,0 0 1 16,0-9-11-16,0 13 13 0,0-4 33 16,-3-3-7-1,-4 3-5-15,-4 7-3 16,1 6-18-16,-4 6-6 16,-1 6-9-16,-2 7-1 15,-1 12-5-15,-3 10 0 16,4 3-1-16,3-1 1 15,3 1-2-15,4-3 2 16,7-1-2-16,4-2-1 0,10-7 3 16,0 0 0-16,4-12-1 15,6-6 1-15,5-10 2 16,3-7 2-16,-1-5 3 16,-2-13 1-16,-8-4-1 15,-7-11-1-15,-10-7 1 16,-11-4 1-16,-11 8-1 15,-10 2 1-15,-7-6-6 16,-1 12-1-16,-2 20-2 16,-1-4 1-16,0 12-4 15,0 14 0-15,4 15 1 16,0 15 0-16,7 17 0 16,3-4 0-16,11 0-3 0,7-6 2 15,7-3 1-15,7-10 0 16,0-3 0-16,4-3 0 15,7-12 2-15,3-10 3 16,4-6 0-16,3-10 0 16,4-12-1-16,-4-3 2 15,-3-16-3-15,-8-9 0 16,-6-1 1-16,-11 4 2 16,-14 6-3-16,-7 4 0 15,-11 5-1-15,-3 7 1 16,0 9-4-16,3 10 0 15,0 9-1-15,1 9-2 16,-1 16 0-16,4 13 3 16,3 6-2-16,8 9 1 0,6-6 0 15,8-6 0-15,3-7 0 16,3-2 0-16,4-7 2 16,8-6 2-16,2-10 1 15,5-3 1-15,-1-12-2 16,4-3 1-16,-1-17 0 15,-3-8 1-15,-6-7 0 16,-12-3 2-16,-10 0-3 16,-10 1 0-16,-12 11-1 15,-6 1 1-15,-3 9-4 16,-1 9-2-16,0 10-1 16,0 13 3-16,1 15-2 15,2 12 1-15,8 10 0 0,7 0 0 16,7-6 0-16,7-6-2 15,7-7 3 1,4-3 0-16,3-9 1 0,3-4 2 16,5-6 1-16,2-6 1 15,1-9 0-15,0-13 0 16,-1-12-2-16,-3-7-2 16,-10-3 3-16,-7 0 2 15,-11 6-2-15,-4 13 0 16,0 3-3-16,-6 7-1 15,-8 5-1-15,0 13-2 16,1 19 3-16,-1 16 0 16,7 6 1-16,4-3 0 0,7-7-3 15,4-6 2-15,6 1 1 16,4-7 0-16,4-7 0 16,3-5 0-16,4-7 0 15,-1-6 2-15,4-13 1 16,4-12 1-16,-4-13-2 15,-3 0-2-15,-8 0 3 16,-3 7 0-16,-10 3-1 16,-4 9-2-16,-7 9 1 15,-4 10-1-15,0 12-3 16,1 10 2-16,-1 3-1 16,4 6 0-16,4-3 0 15,2-3 0-15,5-3 0 0,-1-3 0 16,1-4 0-16,3-2 0 15,0-1 2-15,0-6 0 16,0 7-9-16,3-10-2 16,-3 0-10-16,4 0-1 15,3 0-11-15,0 0-4 16,-3 0-27-16,-4 0-9 16,3 0-87-1,4 0-80-15,-7 0 84 16</inkml:trace>
  <inkml:trace contextRef="#ctx0" brushRef="#br0" timeOffset="172178.27">17780 10138 208 0,'-4'-22'79'0,"4"10"-61"0,0-10 8 16,0 12 1-16,0 1-5 15,0-1-1-15,-3 4 0 16,-1 0 1-16,1 3-12 16,-1 3 5-16,1 3 3 0,3 9-4 15,0 10 2-15,0 7-5 16,0 5-1-16,3 1-2 16,1 8 2-16,3-2-3 15,0 3 1-15,0-3-3 16,0 0 2-16,0-10 0 0,0-12 3 15,0 0 4-15,0-13 1 16,4-15 0-16,0-10 1 16,-1-6-4-16,-3 0-2 15,-3-10-6-15,-4 7-1 16,0-4-1-16,-4-2 1 16,1-1-2-16,-4 1 2 15,3 12 0-15,1 3 1 16,-1 19-2-1,4 6-4-15,0 7 1 16,4 0 1-16,-1 5 0 16,4-2 0-16,0-3 0 0,0 5 2 15,0-5 3 1,0-4-2-16,0 1-2 16,0-1 0-16,0-3-1 15,1-2 2-15,-1-1 3 0,0-6 0 16,0-7 2-16,3-5-2 15,1-7 0-15,-1-10-3 16,-2-5 1-16,-1-10-2 16,-4 3 2-16,-3 6 0 15,-3 10 3-15,-1 15-1 16,-3 20 0-16,-4 18-6 16,1 6 1-16,-1 10 0 15,1-4 2-15,3 1-3 0,0 0 0 16,3-1 1-1,0-2 2-15,4-4-1 0,4-9-1 16,3-3 3-16,4-7 0 16,-1-12 3-16,4-12 1 15,0-7-1-15,4 0-1 16,0-9-1-16,-1-10 0 16,1-21-2-16,0-16-2 15,-4-4 1-15,0 13-1 16,-7 7 0-16,-4 18 2 15,-3 10 1-15,-3 12 1 16,-4 13-7-16,0 21 0 16,-4 20 1-16,1 18 3 15,3 3-2-15,0 1 0 0,3-4 1 16,0-3 0-16,1-3 2 16,3 10 3-16,0-7-2 15,7-3-2-15,0-6-3 16,4-13 1-16,-4-9 3 15,10-13 3-15,1-18 0 16,3-14 0-16,0-11-3 16,-3-10-2-16,0-16 1 15,-1-25 1-15,1-3-3 16,0 7 0-16,-4 5 1 16,-4 20 2-16,-3 12-1 15,-3 15-1-15,-4 20 1 16,-4 15-1-16,1 16-3 0,-4 18 2 15,3 23 1-15,1 0 0 16,-1 9 0-16,1-13 0 16,-1 4 0-16,1-13 0 15,3 0-3-15,0-3 2 16,3-13 1-16,4-9 2 16,4-13 1-16,3-9 1 15,7-9-2-15,4-16 1 16,3-13-2-16,7-28 2 15,0-18-2-15,1-4-1 16,-5-16 1-16,-2-2 1 16,-8 18-3-16,-7 19-2 15,-7 13 4-15,-7 27 1 16,-7 39-3-16,-4 15 1 16,-3 19-2-16,-3 9-2 0,-5 29 3 15,1 8 2-15,0-2 0 16,0 0 2-16,0 6-4 15,3 3 0-15,8-6-1 16,3-12 0-16,7-17 4 16,7-15 1-16,7-12-1 15,7-16-2-15,7-29 1 16,4-24 1-16,3-20-1 16,0-15-1-16,1-37 1 15,-5-16 1-15,1-7-1 16,0-18 2-16,-7 18-4 0,-8 29-2 15,-10 21 4-15,-7 26 3 16,-3 28-3-16,-8 34-3 16,-3 26 1-16,-4 18 0 15,1 16 1 1,-4 25 0-16,-1 7 0 0,-2-4 0 16,-1 0 0-16,7 10 2 15,4-7-1-15,11-22 2 16,10-15-2-16,7-25-1 15,4-20 3-15,6-21 0 16,1-31-1-16,3-4 1 16,0-15-2-16,8-25-1 15,-1-23 1-15,0-5 1 16,4-10-1-16,-7-4-1 16,-4 17 1-16,-10 25-1 0,-8 12 0 15,-10 37 0-15,-7 36 0 16,-3 24 0-16,-8 16-3 15,0 13 2-15,-3 37 1 16,4 0 2-16,-1 0-1 16,-3-3-1-16,7 4 1 15,7-7-1-15,7-19-3 16,7-13 0-16,7-21 4 16,14-29 1-16,7-28 2 15,8-15 0-15,2-19-2 16,1-10 1-16,0-31-4 15,-4-10 0-15,-3 1 1 16,-3-23 2-16,-5 14-1 0,-6 21-1 16,-11 19 1-16,-10 37-1 15,-4 35-3 1,-4 28 2-16,-3 19 3 16,-4 22-1-16,1 25-1 15,-4 4-2-15,3-4 1 16,4-3 1-16,4-4 2 15,3-5-1-15,7-13-1 16,3-19-2-16,4-9 1 16,8-32 3-16,6-21 1 15,7-17 1-15,4-8 0 16,0-7-2-16,-1-31-2 16,1-10 1-16,-7 0 1 15,-4 4-3-15,-3 2 0 0,-7 17 1 16,-4 12 2-16,-7 31-6 15,-7 19 3 1,0 15 0-16,-7 20 1 16,-4 40 0-16,1 4 0 15,-5-1 2-15,5 0-1 16,3 4-1-16,7-7 1 16,3-12-1-16,8-4 0 15,3-21 0-15,4-22 0 16,3-23 2-16,0-15-1 15,0-12 2-15,0-7-2 0,0-15 2 16,4-26-4 0,0-6 0-16,0 4 1 0,-4 9 2 15,-4 12-1 1,-3 10-1-16,-10 31 1 16,-4 15-4-16,-4 17 0 15,-3 24 2-15,0 26 2 16,-3 6 0-16,3-1 2 15,0-5-4-15,3-4 0 16,4-5 1-16,0-11 2 16,4-5-3-16,3-13 0 15,3-13 1-15,8-12 0 16,3-9 0-16,4-10 2 0,-1-13 1 16,1-24 1-16,0-7-5 15,0 0 1-15,-8 6 0 16,1 10 2-16,-8 13-1 15,1 5-1-15,-4 10-2 16,-3 7 1-16,-4 15-1 16,0 18 0-1,0 17 2-15,0 15 2 0,3 0-1 16,1-3-1-16,3-6-2 16,0-7 1-16,0-2 1 15,0-10 0-15,0-3 2 16,4-10 1-16,-4 0-4 15,0 1 1-15,0-1-2 16,3 1-2-16,-3-1-39 16,0 4-19-16,-3 2-81 0,-1 7-33 15,-6 0-9 1</inkml:trace>
  <inkml:trace contextRef="#ctx0" brushRef="#br0" timeOffset="175585.701">24515 10000 188 0,'-4'-50'71'0,"0"22"-55"0,1-10 6 16,3 22 2-16,0-2-9 16,0-7 2-16,0-4-8 0,3 11-1 15,1-4-4-15,0 3 2 0,-1 6 0 16,1 4 9-16,-1 3 2 15,1-4 7-15,-1 10 5 16,1 10-5-16,-4 2 0 16,-4 10-2-16,1 13-2 15,-4 18-6-15,0 10-1 16,3-1-4-16,0-2 2 16,1-10-6-16,3 0-3 15,0-12 1-15,0-19 2 16,0-1 2-16,3-2 1 15,1-7 2-15,0-15 4 16,-1-13-6-16,4-21-2 16,4-26-1-16,-1 3 1 0,1-12-1 15,-1-22 2-15,-2-13-6 16,-5 10-1-16,-3 12 0 16,-3 22 0-16,-5 16 6 15,-6 22 6-15,0 21-6 16,-3 35-3-16,2 29 0 15,1 2 2-15,4 7 0 16,-1 13 2-16,1 5-4 16,3 1 0-16,0-7-1 15,3-5 1-15,4-11-2 16,0-12 2-16,4-9-2 16,-1-13-1-16,1-3 5 0,3-15 1 15,0-16 0-15,3-7-1 16,1-21-3-16,-1-26-2 15,-3-12 1-15,-3-10 1 16,-4-15-1-16,0 3 2 16,-4 16-2-16,-3 21 2 15,0 20-4-15,-3 27-2 16,-1 23-1-16,4 15 3 16,-3 6 0-16,3 10 3 15,-1 10-3-15,5 12 0 16,-1 3 1-16,1-4 0 15,3-5 0-15,3-4 2 16,4-9-1-16,8-9-1 0,13-16 1 16,11-6 1-16,6-16 3 15,1-16 2-15,0-19-1 16,-3-18 1-16,-5-6-4 16,-6-7-2-16,-4-9 0 15,-7-13-1-15,-6 0 0 16,-5 16 0-16,-3 12 0 15,-7 26 2-15,-3 24-6 16,-4 29 1-16,0 19-1 16,-4 12 2-16,0 16 1 15,1 15 1-15,-1 7 0 16,4-13 2-16,4-3-1 16,6-12-1-16,8-10 1 15,3-12 1-15,4-16 1 0,3-16 3 16,3-15-1-16,8-23 0 15,3-24-3-15,1-13 1 16,-1-6 0-16,-3-19 1 16,-8-13-2-16,-2 13-2 15,-12 22-2-15,-6 18 1 16,-8 20-1-16,-6 28 0 16,-8 28 0-16,4 22-2 15,0 3 3-15,-4 12 2 16,0 16 0-16,4 7 2 15,4-4-2-15,3-9 2 16,3-9-2-16,8-16 2 16,6-7 0-16,8-15 1 15,10-12 0-15,4-20 2 0,7-24-3 16,-4-19 0-16,0-10-1 16,-3-12-2-16,-4-23 1 15,-3-2-1-15,-7 15-3 16,-4 13 2-16,-7 25 1 15,-7 19 2-15,-4 28-3 16,-3 31-2-16,-3 13 2 16,-5 13 0-16,1 12 1 15,0 22 2-15,0-4-1 16,7-14-1-16,4-11 1 16,10-18 1-16,7-6 1 15,7-19 3-15,4-23-1 0,-1-21 0 16,4-19-3-1,1-9 1-15,2-3-2 0,1-10 2 16,-4-6-2-16,-3 6-1 16,-7 9 1-16,-8 26 1 15,-10 15-1-15,-3 29-1 16,-1 9-2-16,-3 9-1 16,0 10-1-16,0 9 3 15,0 4 0-15,4 2 1 16,3-9 0-16,7-9 0 15,3-13 0-15,8-13 2 16,3-18 1-16,7-16 3 16,4-6-1-16,-4 0 2 0,-3 6-6 15,7-16-1-15,3-15-2 16,-3 6 0-16,-8 12 4 16,-6 10 3-16,-7 16-7 15,-4 18 0-15,-7 19 0 16,-4 16 1-16,1 19 1 15,-1 9 0-15,4-12 0 16,4-10 0-16,-1-9 0 16,4-7 0-16,0-9-3 15,0-9 0-15,0-7-23 16,0-9-10-16,0-9-65 16,4-16-27-16,10-10-77 15</inkml:trace>
  <inkml:trace contextRef="#ctx0" brushRef="#br0" timeOffset="182971.872">22020 3701 160 0,'0'-16'63'0,"0"10"-49"0,0-3 5 0,0 2 0 16,0 1-5-16,-3 0 0 16,-1 3-2-16,-3-1 2 15,0 1-7-15,0-3 2 0,-3-3 2 16,-1-1-2-16,0 7 2 16,-3-3-2-16,-3-4 0 15,-4 10 3-15,-4-9 3 16,-7 3-2-16,-7 6 2 15,-7 3-2-15,1 3 2 16,-1 0-2-16,0-6 2 0,0 10-2 16,-7-10 2-16,-3 0-6 15,-4 0-1-15,0 0 0 16,-4 0 2-16,4 6 1 16,0-3 1-16,-3-3 0 15,-8 7 0-15,-6-4-4 16,2 6-3-16,5-3 0 15,6-3-1-15,1-3-2 16,-8-3 1-16,-3 3-2 16,-3-6 2-16,17 6-2 15,-14 0 2-15,3 0 2 16,-3 0 2-16,-4 6-6 16,-10-6 0-16,7 3-1 0,7 1 2 15,7-4-1-15,0-4-1 16,-4 1 3-16,-3-3 0 15,-3 3 1-15,3-3 0 16,7 6 0-16,-1-3 2 16,-2 3-3-16,-4 0 0 15,-7 9-1-15,0 0-2 16,6 7 1-16,8 0-1 16,4-4 0-16,-1 4 0 15,8-4-3-15,0 4 2 16,3-3 1-16,0-4 2 15,3 10-3-15,4-3 0 16,4 6 3-16,3-4 1 0,4 7-1 16,3 1-2-16,1 2 1 15,2 0-1-15,5-3 0 16,-1 0 0-16,7 0-3 16,4 0 0-16,4 4 2 15,3-4 0-15,3 3 1 16,4 3 2-16,0 1-1 15,7-1 2-15,0 0 0 16,4 1 1-16,3-4-2 16,0 0 1-16,4-3-2 15,6 0-1-15,8 0 3 16,10-3 0-16,8-3-1 16,6 0 1-16,1 0 0 15,3-1 1-15,7-5-2 16,38 6-2-16,5 0 5 15,-8-4 1-15,8-2-2 0,17 3-3 16,0 2 2-16,-4-2 0 16,22 3-1-16,6-3-2 15,1-7 3-15,28-6 0 16,0 3-4-16,17-15 1 16,1 3 2-16,7-4 1 15,3 10-4-15,-4-9 1 16,15 9 0-16,-18 0 0 15,18 0 2-15,-18 6 1 16,18-12-1-16,-11 6-2 16,11-19-2-16,-1 10 1 0,-3-13 1 15,8 3 2-15,-19-3-1 16,8 3 2-16,-18 0-4 16,-18 4 0-1,1-4 1-15,-22 6 0 0,-17-6 0 16,-4 1 2-16,0-11-1 15,-14-8-1-15,-18-1 1 16,-10-12 1-16,-18 3-1 16,-14 0 2-16,-18 6 0 15,-21 4 1-15,-21-4-5 16,-17 0 1-16,-36-3-2 16,-43 3-2-16,-16-6 3 15,-37-3 0-15,-13 3 1 16,-25-3 0-16,-18 6-3 0,-17 3 0 15,-7 10-1-15,-25-4 0 16,14 20 0-16,-28 2 3 16,17 7 0-16,-10 9 1 15,11 3 0-15,-1 13 0 16,36-3-22-16,14 12-8 16,28-6-49-16,39-6-19 15,32-13-75 1</inkml:trace>
  <inkml:trace contextRef="#ctx0" brushRef="#br0" timeOffset="185132.45">18482 4087 212 0,'-14'-7'79'0,"10"1"-61"0,-3 3 15 0,4 3 1 0,-1 0-2 16,1 0 1-16,-1 3-5 16,1 6-3-16,-1 4-13 15,-3 0-1-15,4 5 2 0,-4 1-3 16,3 0 2-16,0 0 2 16,1-7 1-16,3 1-4 15,0-1 1-15,3-2-3 16,5-7 0-16,6-6-1 15,3-7 2-15,1-5-1 16,3-7 0-16,-3 0-3 0,-4-3 1 16,-4 6 2-1,-3 0 2-15,-7 0-1 16,-3 4-1-16,-4 5-3 0,-7 4-1 16,-4 3-3-16,-3 6 1 15,0 3-4-15,-4 7 0 16,0 9 3-16,4 6 1 15,0 0 1-15,3 4 0 16,8-4 0-16,3-3 2 16,3-3-3-16,8-3 0 15,10-4 3-15,7-5 3 16,7-10 0-16,4-7 0 16,3-5-3-16,-3-13 1 15,-4 3-2-15,-3-10 0 16,-4 1-1-16,-7 0 2 0,-3-1-3 15,-11 4-2-15,-7 3 0 16,-7 3 1-16,-7 10-3 16,-11-4-2-1,-3 16-1-15,-4 0 3 0,0 16-2 16,4-7 1-16,6 10-3 16,5 6 1-16,6 6 2 15,4 1 3-15,7-1-2 16,7 0 0-16,7-6 3 15,11-6 1-15,6-6 1 16,8-4 2-16,3-18-1 16,1-1 0-16,-5-5 1 15,-2-14 1-15,-5 1-1 0,-6 3 1 16,-8-3-4-16,-6 6 0 16,-8 0-1-16,-10 0-2 15,-7 3 1-15,-7 4-1 16,0 5-5-16,-4 4-1 15,4 6 0-15,0 6 4 16,3 7-1-16,0 6-1 16,8 6 3-16,2 6 0 15,5-9 1-15,6 22 2 16,8-3-3-16,6-7-2 16,12-3 2-16,6-5 2 15,7-11 2-15,0-5 3 16,1-10-1-16,-1-13 0 0,-7-12-3 15,0-3 1-15,-6-7 0 16,-8 1 1-16,-7-4-2 16,-7 1 1-16,-7 8-2 15,-11 4-1-15,-7 6-4 16,-3 10-2-16,0 9 0 16,-4 6 2-16,4 10 2 15,3 6 3-15,8 9-2 16,2 1-2-16,8-1 2 15,4 0 0-15,6 1 1 16,8-17 0-16,7 4 2 16,6-3 1-16,12-4 1 15,-1-5 2-15,-3-7-3 0,-4-7-2 16,-3-11 2 0,-4-1 0-16,-7-3 1 15,-7-3 0-15,-7-3-2 0,-4-4 1 16,-10 10-4-16,-3 3 0 15,-8 10-1-15,-3 3 0 16,-4 12 0-16,4 13-2 16,7 9-2-16,3 0 1 15,7 0 3-15,8 1 3 16,6-14-2-16,8 4 0 16,7-9 1-16,3-10 2 15,0-4 3-15,0-11 4 16,-3-7-2-16,-4-3 1 15,-4-3-3-15,1 2 2 0,-8 1-4 16,1 7-2-16,-4 8 0 16,0-2 1-16,-4 5-3 15,1 4 0-15,-4 6-1 16,0 7-2-16,0-1 0 16,0 1 3-16,0 5 0 15,3-2 1-15,4-4-36 16,4 1-13-16,6-10-54 15,4 0-23-15,0-10-65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46:44.04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19720 1939 160 0,'11'-22'60'0,"-4"9"-47"0,4-6 24 15,-4 7 8-15,3-4-8 16,4-18 1-16,4 6-4 16,3-4-1-16,-3 4-18 0,-1 0 11 15,-3 6 4-15,-3 6 9 0,-4 4 3 16,-7 5-11-16,-7 14-7 16,-7 5-7-16,-7 23-3 15,-4 5-6-15,-3 1-3 16,0 6 0-1,3-3-1-15,0-3-2 0,4-4-2 16,3-2-2-16,4-7 1 16,7-6-1-16,4-6 0 15,6 3 2-15,8-10 0 16,10-9 0-16,14 0 2 16,15-9-1-16,10 5-1 15,3-2 1-15,4-3 1 16,11 9-3-16,3 6 0 15,0 7 1-15,0 15 0 16,-10 9 2-16,-8 14 1 0,-6 2-1 16,-8 0-2-16,-7-6 9 15,-10 0 4-15,-11-9 7 16,-10-7 2-16,-11 7 0 16,-7 0-2-16,-14-7-8 15,-18 7-5-15,-21-4-7 16,-14-3 0-16,-4-2 0 15,-6-7 2-15,-15 3-1 16,-7-13-1-16,7-9-2 16,15-6 1-16,9-6-21 15,15-4-10-15,11-2-31 16,17-4-12-16,11-3-42 16,21 0-18-16,14-13-12 15</inkml:trace>
  <inkml:trace contextRef="#ctx0" brushRef="#br0" timeOffset="333.22">19692 1669 260 0,'-14'-22'96'0,"21"13"-75"0,11-1 21 0,-4-2 3 0,10 2-3 15,8-2-1-15,11 2-9 16,2-2-3-16,5 9-16 16,3-7 3-16,7 1 2 0,21 0-10 15,7 2-2-15,4-2-4 16,3-7 1-16,14 7 0 15,4-1 1-15,-3 1-44 16,-1 0-18-16,0 9-83 16,-3 9-72-1,-14 0 78-15</inkml:trace>
  <inkml:trace contextRef="#ctx0" brushRef="#br0" timeOffset="675.671">21569 1904 260 0,'-7'-19'96'0,"7"10"-75"0,0-7 23 0,0 7 7 15,0-4-7-15,0-2-1 16,0 5-2-16,-4 10-1 15,-3 0-22-15,-3 10 3 0,-12 9 0 0,-9 15-9 16,-15 7-2 0,-11 6-4-16,-3 12-1 0,0 10-3 15,11 7 1-15,7-10-2 16,6-4-1-16,5-2-2 16,6-13 1-16,4-3 1 15,3-4 2-15,4-11-21 16,4-4-7-16,2-6-62 15,1-7-25-15</inkml:trace>
  <inkml:trace contextRef="#ctx0" brushRef="#br0" timeOffset="900.303">21022 1628 424 0,'11'10'159'0,"-1"2"-124"0,8 23 2 0,-8-13-7 16,8 22-17-16,3 9 0 15,4 10-7-15,0 6-2 16,3 22-2-16,4 3-4 0,6 0 1 16,8-13-8-16,0-6-2 15,-4-6-34-15,-3-9-15 16,0-13-46-16,10-9-19 15</inkml:trace>
  <inkml:trace contextRef="#ctx0" brushRef="#br0" timeOffset="1426.024">22373 1368 228 0,'14'-69'85'0,"0"41"-66"0,1 0 30 0,-8 21 8 16,0 1-9-16,3 12-4 0,-3 20-7 16,0 14-1-16,-3 17-20 15,-1 12 0-15,-3 9 0 0,-3 19-6 16,-1 4-1-16,-3-1-5 16,0 10-1-16,4-1-3 15,3-8-3 1,0-10-7-16,3-16-4 0,1-15-39 15,-4-10-17-15</inkml:trace>
  <inkml:trace contextRef="#ctx0" brushRef="#br0" timeOffset="1622.471">21904 1992 304 0,'28'3'115'0,"7"-3"-89"0,29-6 10 0,-18-3 0 16,31-7-16-16,12-3-3 16,13-12-10-16,14 2-3 15,-3 11-2-15,-17 2-13 0,-19 7-4 16,-10 5-53-16,-7-2-20 16,-3-3-41-1</inkml:trace>
  <inkml:trace contextRef="#ctx0" brushRef="#br0" timeOffset="2135.124">23192 1230 356 0,'-53'-22'132'0,"42"16"-103"0,-3-3 23 0,14-1 2 0,7 1-18 15,11-7-4-15,17-3-14 16,11-6-6-16,7 0-7 15,3 6-2-15,4 0 3 0,7 10 14 16,-3 9 7-16,-8 9-7 16,-14 1-2-16,-13 15-1 15,-12-3 1-15,-13 9-8 16,-11 7-1-16,-11 3-3 16,1 3-1-16,-5-7-6 15,5 4 1-15,-1-10 0 16,4 4 2-16,7-4-6 0,3 4 1 15,11-1 1 1,11-6 3-16,10 10-2 16,11 12 0-16,7-3-1 0,0 10 0 15,0-1 2-15,3 0 2 16,-3-9-1-16,-4 4-1 16,-6-7 1-16,-12-7 1 15,-13 1 5-15,-11 9 6 16,-11-10-5-16,-10-2-2 15,-14-1-1-15,-18-2-1 16,-21-1-5-16,7-6 1 16,3 0-2-16,4-12 0 15,11-4-25-15,7 4-11 0,13-13-34 16,12-13-15 0,13 4-52-16,15-1-25 0,10 7 15 15</inkml:trace>
  <inkml:trace contextRef="#ctx0" brushRef="#br0" timeOffset="2644.121">24913 1374 300 0,'35'-50'112'0,"1"19"-87"0,24 0 18 0,-32 12 0 15,4 6-3-15,-8 4 3 16,-2 6-9-16,-15 6-1 16,-22 19-18-16,-20 18-7 0,-14 11-1 0,-8 8 0 15,-3-5 1 1,-7 5 0-16,4 4 2 16,3-1-1-16,11 4 0 0,10-3-1 15,10-10 0 1,15-9-4-16,11-6-3 0,17-7 4 15,14-9 4-15,18 0-1 16,14-12 1-16,25-10-5 16,17-7-3-16,-7-2 0 15,-7-1-1-15,-13 4-3 16,-16 3 2-16,-13 3-26 16,-17 3-9-16,-15 7-37 15,-11 5-16-15,-6 4-94 16</inkml:trace>
  <inkml:trace contextRef="#ctx0" brushRef="#br0" timeOffset="2868.046">24349 2531 408 0,'-18'29'151'0,"25"-23"-118"0,14 13 18 0,-3-19-2 16,21-3-18-16,31-7-4 15,19-2-13-15,9-7-6 16,15 0-5-16,0-3-3 0,-14 0 3 16,-14 13-20-16,-8-10-8 15,-10 9-34-15,-3 7-14 16,3-3-72-16,3-6-72 16,-3-7 75-16</inkml:trace>
  <inkml:trace contextRef="#ctx0" brushRef="#br0" timeOffset="3438.194">25679 1584 320 0,'-25'-6'121'0,"25"6"-95"0,4 0-6 16,13 0 48-1,11 0-21-15,11 0-18 16,14-6-9-16,21 3-14 16,11-3-2-16,0 2 2 0,-8-2-5 15,-3 6-1-15,-7 0-2 16,-7 6 0-16,-3-2-33 15,-15 2-15-15,-10-3-36 16,-4 9-16-16,-7-2-31 16</inkml:trace>
  <inkml:trace contextRef="#ctx0" brushRef="#br0" timeOffset="3799.254">26412 797 364 0,'-10'-6'134'0,"10"12"-104"0,3 13 12 0,4-3-2 15,4 6-9-15,10 9 2 0,15-3-6 16,13-2 1-16,7-8-16 16,15 1 0-16,24-3-1 0,15-10-2 15,-5 4 2-15,5-7-2 16,-1 0 0-1,-10 3 1-15,-18 7 4 16,-18 5 1-16,-24 11 3 0,-28 15-6 16,-32 28-2-16,-15 12-3 15,-9-5-2-15,-8 9-3 16,-14 15 1-16,-4-6-2 16,4-9-1-16,4-10-10 15,10-9-6-15,10-6-41 16,8-10-15-16,7-6-62 15,14 0-25-15,10-18-6 16</inkml:trace>
  <inkml:trace contextRef="#ctx0" brushRef="#br0" timeOffset="4403.653">22070 3115 260 0,'-28'9'96'0,"24"0"-75"0,-3 4 6 0,3-7-2 16,4 0-3-16,4 4 4 15,3-1 3-15,4-6 2 16,10-3-16-16,14-3 6 0,18-9 3 16,10 5 1-16,1 1 2 15,-1 3-15-15,1 0-5 16,-4 6-4-16,-4 0 0 16,-3 3-15-16,-10 4-5 15,-5-1-42-15,-6-6-19 16,-4 4-83-1</inkml:trace>
  <inkml:trace contextRef="#ctx0" brushRef="#br0" timeOffset="4865.832">22828 2779 336 0,'18'-53'126'0,"3"28"-98"0,7 3 14 16,-10 9 0-16,3 1-13 15,11 2-2-15,10 1 2 0,8 3 2 16,-1 6-17-16,-3 6 7 0,-7 6 3 16,-11 7 3-16,-7 6 1 15,-14 4-7-15,-14 8 0 16,-11-2-10-16,-6-4-4 16,-5 0-4-16,1-6 0 15,7-3-4-15,3 0 0 16,4 0-1-1,7 0-2-15,11-9 0 0,10 9 3 16,11-3 0-16,6 2 1 16,8 5-3-16,0 2 0 15,0 9 2-15,-4-5 2 16,-7 5 0-16,-7 1 2 16,-6-4 4-16,-8 1 4 15,-7-7-2-15,-11 0 2 16,-10-2-4-16,-14-5 1 15,-11-2-5-15,-7 0-2 0,0 0 0 16,-4-7-1-16,-3 4-16 16,-7-3-6-16,0-4-38 15,7-3-16-15,8 4-35 16,9 9-16-16,11-1-44 16</inkml:trace>
  <inkml:trace contextRef="#ctx0" brushRef="#br0" timeOffset="5090.162">21964 3939 420 0,'3'-15'156'0,"26"-1"-121"0,27-19 8 0,-6 7-6 15,34-9-20-15,22-20-4 16,28 13-8-16,7 3-4 15,14 7 0-15,11 9-1 0,-7 0 2 16,21 9-30-16,3 7-13 16,22-1-21-16,7 1-7 15,24-1-95 1</inkml:trace>
  <inkml:trace contextRef="#ctx0" brushRef="#br0" timeOffset="5494.536">26243 2792 272 0,'-63'0'104'0,"27"0"-81"0,-9 9 16 0,30-9 3 15,1 3-10-15,4 3-1 16,10-6 5-16,17 0 3 15,19 0-20-15,9-15 0 0,23-4 2 16,20-9-10-16,7 6-1 16,-10 6-6-16,-8 4-3 15,-10 5-16-15,-10 4-7 16,-11 3-44-16,-11 3-20 16,-7 7-79-1</inkml:trace>
  <inkml:trace contextRef="#ctx0" brushRef="#br0" timeOffset="5974.721">26998 2324 416 0,'-3'-12'156'0,"10"2"-121"0,14-15 6 16,-4 10-5-16,12-1-20 15,6-3-3-15,4 7-11 16,3-4-1-16,4 7-1 16,0 9 4-16,-7 9 2 0,-11 19 4 0,-11 7 4 15,-17 5 3 1,-10 1 2-16,-4 0-4 16,-7-6 1-16,-1-4-7 0,5-3-1 15,3-9-6-15,3 0-4 16,8-4 3-1,6 4 1-15,4-3-5 0,4 9 0 16,3 0 1-16,7 6 1 16,4 10 1-16,3 0 2 15,-3 0-3-15,-4-1 0 16,-11-5 5-16,-10-7 2 16,-10 7 4-16,-11-7 1 15,-4-3-5-15,-7-6-2 16,-10-4-2-16,-18 1 1 15,-11 0-2-15,-3-1-1 16,0-2-13-16,4-4-6 16,3-5-32-16,3-1-13 0,8 0-19 15,10 0-6-15,7 6-86 16</inkml:trace>
  <inkml:trace contextRef="#ctx0" brushRef="#br0" timeOffset="6217.718">26226 3318 424 0,'35'-15'159'0,"0"-4"-124"0,53-19 9 0,-35 13-7 15,32 3-22-15,24-6-3 16,22 3-10-16,-1 3-2 15,15 3 0 1,3 7 4-16,-10 5 2 0,-8 4-27 0,-3 3-12 16,-3 3-42-16,-19 13-17 15,-13 6-75 1</inkml:trace>
  <inkml:trace contextRef="#ctx0" brushRef="#br0" timeOffset="7132.103">22031 4754 292 0,'11'-59'110'0,"-1"31"-86"0,1-1 22 0,-4 14 4 0,0 2-7 15,-4 4-1-15,1 3-6 16,-1-1 0-16,-3 7-20 15,-7 7-3-15,-3 8 1 0,-11 13-6 16,-8 1-2-16,-6 15-6 16,-4-4 0-16,1-2 0 15,6-7 2-15,11-2-3 16,14-4-2-16,17-10-1 16,15 4 0-16,10-10 3 0,18-9 2 15,21 0 0 1,11 7-1-16,3-4-2 15,0 9 1-15,7 4 1 16,1 6 2-16,-5 16 1 0,-13 12 1 16,-11 3 9-16,-11 4 3 15,-10-7 6-15,-10-3 1 16,-8-6-1-16,-11-4-2 16,-13-5-2-16,-15-7-1 15,-13-3-7-15,-22-4-4 16,-14-2-3-16,-4-3 0 15,-10-4-4-15,-17 0 0 16,-8-2 1-16,4-1 2 16,6-9-17-16,8-3-4 0,7-4-24 15,14 1-10 1,11-1-25-16,17-2-11 0,14-7-65 16,11-3-63-1,11-12 77-15</inkml:trace>
  <inkml:trace contextRef="#ctx0" brushRef="#br0" timeOffset="7372.214">22140 4532 396 0,'-14'-10'148'0,"18"7"-115"0,13-6 4 0,1 3-7 16,17-4-16-16,18-2-3 15,11-7-6-15,20-3-4 16,19-3 0-16,3 3-1 0,-8-3 0 16,5 15 0-16,-5 10 2 15,-6 7-19-15,-7 5-8 16,-8 7-58-16,-6 6-23 16,0 0-45-1</inkml:trace>
  <inkml:trace contextRef="#ctx0" brushRef="#br0" timeOffset="7761.749">23837 4971 252 0,'11'-63'96'0,"3"32"-75"0,11-29 19 16,-11 32 2-16,0-10 0 16,0 4 4-16,0 2-10 0,-3 4-2 15,-4 16-19-15,-4 5 2 0,-6 17 1 16,-8 18-4-16,-10 13 0 15,-11 6-6-15,-10 9-3 16,-15 7-2-16,-3 15-3 16,4 4 1-16,10-4 1 15,7-6-3-15,11-12 0 16,3-10-1-16,8-9-2 16,3-10-55-16,3-6-22 15,4-6-94 1</inkml:trace>
  <inkml:trace contextRef="#ctx0" brushRef="#br0" timeOffset="8003.361">23499 4585 352 0,'-4'-53'132'0,"15"50"-103"0,13 6 25 15,-6 6 6-15,10 10-15 16,7 16-2-16,8 8-20 15,-1 14-9-15,-3-1-8 16,-4 4-5-16,-3 9 0 0,-4 9 1 16,-3-2 1-16,0-1-15 15,-1-6-6-15,8-10-29 16,7-12-10-16,7-12-45 16,7-7-18-16,-4-19-24 15</inkml:trace>
  <inkml:trace contextRef="#ctx0" brushRef="#br0" timeOffset="8511.283">25139 4494 296 0,'56'-28'112'0,"-31"12"-87"0,0 4 22 16,-15 9 5-16,-3-1-15 16,-3 8-1-16,-8 5-12 15,-6 10-3-15,-15 9-12 16,-17 13-3-16,-8 18-2 0,-2-2-2 16,6-4 1-16,3-3-4 15,5-3 0-15,9-6 5 16,8-6 2-16,7-4 0 15,10 0-1-15,12-6 1 16,9-6 3-16,26-9-2 16,20-4 1-16,15-3-3 0,-4-6 0 15,3-3-3-15,-3 2-2 16,-10 1-32-16,-15 3-14 16,-13 0-39-16,-15 7-14 15,-14 8-57 1</inkml:trace>
  <inkml:trace contextRef="#ctx0" brushRef="#br0" timeOffset="8708.913">24737 5372 340 0,'-43'19'129'0,"47"-16"-100"0,14 3 18 0,-1-6 0 0,15-6-14 15,21-3-4-15,35-10-13 16,14-12-5-16,8-4-6 15,-1 4-4-15,-3 6 0 16,-11 6-19-16,-14 6-5 0,-10 4-40 16,-11 6-16-16,-7 3-80 15</inkml:trace>
  <inkml:trace contextRef="#ctx0" brushRef="#br0" timeOffset="8979.074">26074 4676 356 0,'-28'-19'134'0,"24"19"-104"0,4-3 3 0,7 3-7 15,11 0-14-15,14 0-2 16,10 0-5-16,11-6-2 16,21 3-1-16,18-4-2 0,-8 14 1 15,-6-4-37-15,-11 13-15 16,3 2-106 0</inkml:trace>
  <inkml:trace contextRef="#ctx0" brushRef="#br0" timeOffset="9263.821">27058 4253 320 0,'32'-126'121'0,"-7"98"-95"0,3 0 20 16,-18 22 4-16,4 3-10 15,1 6-1-15,-5 12-14 0,-3 20-2 16,-3 15-14-16,-8 13-1 0,1-1-1 15,-8 11-3-15,-3 21-1 16,0 0-1-16,0-7 1 16,0 1-9-1,0-6-3-15,3-4-26 16,4-6-10-16,7-15-17 0,7-10-6 16,7-22-54-1,7-16-56-15,7-12 61 16</inkml:trace>
  <inkml:trace contextRef="#ctx0" brushRef="#br0" timeOffset="9608.023">27859 4206 360 0,'10'-88'134'0,"-6"79"-104"0,-11-4 14 0,0 13-2 0,-7 3-24 15,-11 16-5-15,-10 25-6 16,-15 12-2-16,-6 7-3 15,-8 15 9-15,-3 26 8 0,18-4 3 16,14-9 2-16,21-12 0 16,28-14 0-16,28-5-9 15,15-10-2-15,20-19-3 16,18-15 1-16,4-10-4 16,-7-15 1-16,-11-16-3 15,-10-13 2-15,-18-24 0 16,-18-11 3-16,-21-14-5 15,-25-23-1-15,-31-9-9 16,-29 6-2-16,-10 16-14 0,-14 15-4 16,-14 32-22-16,6 16-10 15,8 15-23-15,14 19-10 16,0 22-83 0</inkml:trace>
  <inkml:trace contextRef="#ctx0" brushRef="#br0" timeOffset="10166.298">21537 5949 316 0,'-7'0'121'0,"7"0"-95"0,7-3 16 0,0-3 1 15,4-4-11-15,10-2 1 16,18-1-7-16,21-3-2 15,10-5-13-15,15 5 2 0,35-3 3 16,14-9-6-16,35 3-3 16,15-3-2-16,31-4-1 15,-3 1-2-15,20 3-2 16,-16 9 1-16,-19-6-1 16,-13 6 0-16,-29 6 0 15,-35 7-40-15,-29 0-18 16,-20 6-39-16,-22 0-16 15,-27 6-33 1</inkml:trace>
  <inkml:trace contextRef="#ctx0" brushRef="#br0" timeOffset="10659.839">22927 5984 380 0,'0'-7'143'0,"11"7"-112"0,3-3 19 0,-4 0 1 16,1-3-18-16,3-1-1 16,-3 7-15-16,-4 0-3 15,-7 0-8-15,-11 16-4 0,-7 3 1 16,-6 6-4-16,-4 3 0 15,3 7 1-15,7-4 0 16,8 0-3-16,10-2 0 16,14-4-1-16,10-3 3 15,12-3-5-15,13-1 2 16,11 1 4-16,7 0 2 16,-3 0-3-16,-4 3 1 15,-8 0 0-15,-6 3 0 16,-3 0 0-16,-12 0 2 15,-9 3 10-15,-8 7 7 0,-11-7 3 16,-10-3 4-16,-10-6-12 16,-15 0-3-16,-21-10-7 15,-11-3-3-15,1-6 2 16,3-6 0-16,7-7-10 16,0-5-5-16,7-4-41 15,4-3-17-15,3 0-28 16,7-7-10-16,11 4-60 15</inkml:trace>
  <inkml:trace contextRef="#ctx0" brushRef="#br0" timeOffset="10900.474">22976 5937 396 0,'4'-16'148'0,"14"16"-115"0,10-3 8 0,-7-4-4 15,21-2-20-15,15 0-2 16,6-10-9-16,4 0-4 16,7-3-1-16,8 3-1 0,-5 7 0 15,-3-4 0-15,-10 10 0 16,-4 3-16-16,-7 3-6 16,-4 3-25-16,7 3-7 15,1 0-21-15,3-3-7 16,3 4-49-1</inkml:trace>
  <inkml:trace contextRef="#ctx0" brushRef="#br0" timeOffset="11395.556">26645 5447 244 0,'-35'0'93'0,"24"0"-72"0,1 10 16 0,10-10 2 15,3 3-4-15,12-3 4 0,6 0 3 16,14 0 3-1,14-13-24-15,36 1 4 0,24-13 2 0,18 0-9 16,29-10-2-16,-5-2-7 16,15 5-4-16,-4 1-2 15,-21 6 0-15,-14 0-2 16,-10 3-1-16,-15 9-19 16,-17 4-8-16,-22 3-61 15,-20 15-25-15,-26 7-48 16</inkml:trace>
  <inkml:trace contextRef="#ctx0" brushRef="#br0" timeOffset="11513.9">27354 5645 384 0,'-7'-3'145'0,"11"3"-112"0,-1-3 12 0,-3 3-2 15</inkml:trace>
  <inkml:trace contextRef="#ctx0" brushRef="#br0" timeOffset="11861.649">27351 5645 679 0,'-11'9'18'16,"-3"4"-10"-16,-3 6-4 0,-1 0 0 15,0-1-5-15,8 1-1 16,3 0 1-16,7-3 2 16,10-1-2-16,11-2-2 15,18-4 2-15,14 7 0 16,11-4 1-16,-1 4 2 15,1 6-1-15,-4 0-1 16,-4 3 1-16,-7 6-1 0,-10 7 6 16,-7 3 6-16,-14-4 9 15,-11 1 7-15,-11-3-4 16,-6-10 0-16,-5 3-7 16,-6-9-2-16,-7 3-9 15,-11-7-2-15,-14-2-2 16,-10-4-2-16,3-2-2 15,7-4 1-15,7-3-21 16,4-7-10-16,3-2-15 16,4-4-6-16,3-8-4 15,7-8-3-15,4 1-17 16,7 0-9-16,0 3-55 16</inkml:trace>
  <inkml:trace contextRef="#ctx0" brushRef="#br0" timeOffset="12070.854">27266 5598 420 0,'7'-10'156'0,"11"1"-121"0,17-16 12 0,-3 16-1 16,28-4-25-16,10-3-6 15,12-2-9-15,13 2-3 16,0 3-1-16,-7 4-4 0,-10 3-1 15,-15 6-38-15,-13 3-15 0,-11 6-32 16,-8 7-12-16,-9 9-52 16</inkml:trace>
  <inkml:trace contextRef="#ctx0" brushRef="#br0" timeOffset="12568.051">25481 7238 292 0,'18'-44'110'0,"-8"22"-86"0,1-6 22 0,-8 15 4 0,1 4-5 15,-4 2 0-15,-4 7-20 16,-10 22-10-16,-7 10-9 16,-11 12-3-16,-10 9 1 0,-21 19-2 15,-19 19-2-15,1-3 1 16,0-7 1-16,0 4-1 16,7-7-1-16,3 4-2 15,11-10 1-15,15-12 1 16,9-13 0-16,12-13-33 15,13-9-15-15,8-15-56 16,3-10-23-16,0-13-4 16</inkml:trace>
  <inkml:trace contextRef="#ctx0" brushRef="#br0" timeOffset="12835.165">24903 6924 316 0,'7'-50'118'0,"0"31"-92"0,10 0 15 0,-10 10 0 16,4 6-17-16,7 6-3 15,-1 6-4-15,8 17 2 16,3 11-11-16,4 26 2 0,7 12 1 16,-4 3-6-16,0 7-1 15,-3 15-2-15,-4 7-2 16,0-13 3-16,1-3 2 15,-5-13-4-15,1-9-1 0,3-12-20 16,4-16-9-16,3-19-40 16,4-13-19-16,3-9-63 15</inkml:trace>
  <inkml:trace contextRef="#ctx0" brushRef="#br0" timeOffset="13135.732">26123 6962 324 0,'28'-3'123'0,"-10"6"-95"0,0 6 22 15,-11-9 4-15,0 10-14 16,0-1-3-16,-4 7-17 0,-6 9-5 16,-8 12-9-16,-13 7-4 0,-8 0 1 15,-3 0-2-15,-1-3 2 16,8-3-4-16,10-7-2 15,15-3-1-15,17-9 3 16,21 0 4-16,11-7 3 16,7-5-2-16,14-7-1 15,7 0 1-15,0 0 0 16,-10 0-27-16,-15 3-9 16,-17 0-39-16,-18 3-17 15,-21 3-75 1</inkml:trace>
  <inkml:trace contextRef="#ctx0" brushRef="#br0" timeOffset="13319.662">25964 7714 276 0,'-70'35'104'15,"59"-26"-81"-15,1 7 20 0,10-13 3 0,3 3-2 16,8 1 3-16,17-4-13 16,21-6-5-16,18-10-17 15,4-6-3-15,10-6-2 0,4 6-6 16,3-6 0-16,-7 3-30 15,-10 4-13-15,-8-4-44 16,-3 9-21-16,4-3-34 16</inkml:trace>
  <inkml:trace contextRef="#ctx0" brushRef="#br0" timeOffset="13560.777">26892 7332 420 0,'-24'-3'159'0,"27"3"-124"0,11-10-5 0,4 4-9 16,17-3-17-16,11-4 0 16,7-3-2-16,0 1-2 15,-4 5 1-15,-3 1-28 0,0 9-11 16,-7 0-25-16,-4 9-9 15,-3 1-38 1,-4-1-55-16,-3 4 49 0</inkml:trace>
  <inkml:trace contextRef="#ctx0" brushRef="#br0" timeOffset="13947.004">27672 7009 304 0,'10'-69'112'0,"-2"38"-87"0,-1-16 20 16,-4 21 4-16,4-2-5 15,4 0 4-15,-1 0-14 16,4 6-5-16,8 9-17 16,6 13 1-16,11 13 1 0,3 15 6 15,0 10 2-15,-3 12 2 16,-4 31 2-16,-3 7-3 16,-7-6-2-16,-8 2-7 15,-9-2-1-15,-12 3-6 0,-7-4-2 16,-10-12 0-16,-7-13 1 15,-4-12-3-15,1-6 0 16,2-7-1-16,5-12 1 16,6-9-4-16,7-7 0 15,11-16-1-15,18-12-2 16,21-9 3-16,14 2 0 16,3 4-2-16,1 6 2 15,3 6 1-15,-4 7 2 16,-7 6-8-16,-10 6-1 15,-7 3-47-15,-7 0-19 16,-8 1-69-16,1-1-29 16,-4-6-1-1</inkml:trace>
  <inkml:trace contextRef="#ctx0" brushRef="#br0" timeOffset="15178.887">24313 8379 204 0,'-24'0'77'0,"10"-3"-60"0,-4 6 19 0,11-3 5 16,-4 0-8-16,1 6-2 16,-1-3-6-16,4 4-4 15,4-4-11-15,6 6 7 0,8 7 3 16,6 0 1-16,12-1-1 15,9-5 3-15,33-10 2 16,35-3-7-16,28-10 0 16,42-3 0-16,50-9 1 15,32-3-6-15,34-3 0 16,43-16-2-16,36-10 3 16,24-12-7-16,-70 3-4 0,-96 29-11 15,124-13-3-15,49 3 15 16,-81 15 6-16,-67 13-62 15,-50 10-28-15,-45 15-112 16</inkml:trace>
  <inkml:trace contextRef="#ctx0" brushRef="#br0" timeOffset="16979.713">22405 9956 312 0,'7'-34'118'0,"0"21"-92"0,-3-9 11 0,-1 13-1 16,1-4-11-16,-4 1-2 16,0-7-5-16,-4 10-1 15,1-4-9-15,-1-3 6 0,-3 7 3 16,0 3-5-16,-4-4 5 15,1-2-1 1,-1 2-4-16,1-2-2 16,3-1-4-16,-1 1 1 15,1-4-2-15,0 0 0 16,0-3-3-16,0 7 1 16,4-1-2-16,-1-2-1 15,1 2 3-15,-1 4 2 16,1-1-4-16,3 4-1 15,0-3 0-15,0 6 0 0,0-4-3 16,0 4 2-16,3-3 1 16,1 3 0-16,-1-4 2 15,1-2 1-15,-1 0 1 16,1 6 2-16,-4-4 6 16,0 1 2-16,0 3-7 15,0 3-4-15,0 0-2 16,3 6-1-16,1 7 4 15,-4 12 2-15,-4 6-2 16,-6 7-3-16,-11 12 2 16,-8 6 0-16,-2 20-1 15,-1 2 1-15,0-9-2 16,7 3-1-16,8-12 3 0,6-10 2 16,11-9 2-16,14-7 1 15,18-9-2-15,17-3 1 16,8-6-4-16,3-10-2 15,3-6 0-15,8-3 1 16,-4 0-1-16,0-3-1 16,-7-1-32-16,-7 1-14 15,-7 3-56-15,-4-3-25 16,-3 2-63 0</inkml:trace>
  <inkml:trace contextRef="#ctx0" brushRef="#br0" timeOffset="17295.75">23051 9527 392 0,'3'-66'148'0,"-3"50"-115"0,-3 0 17 16,3 7 2-16,0 9-19 15,-4 6-4-15,-3 19-8 16,-4 22-3-16,-3 16-10 16,-3 19-1-16,-12 31 0 0,1 6-1 0,-4 6 1 15,1 19-4 1,2-9-2-16,12-9-3 16,3-4 1-16,7-3 1 0,7-15 2 15,3-17-21-15,1-15-9 16,-1-18-59-16,4-7-26 15,0-22-73 1</inkml:trace>
  <inkml:trace contextRef="#ctx0" brushRef="#br0" timeOffset="17581.683">23675 10038 416 0,'-4'-25'154'0,"8"18"-120"0,-1 4 21 16,-3 3 3-16,-3 3-30 15,-4 10-7-15,-7 12-12 16,-7 6-1-16,-8 7-5 16,-2 6-2-16,-1 9 0 0,-3 13-4 15,-4 9 2-15,-4 1 1 16,1-4 2-16,3-6-3 15,4-1 0-15,0-2-12 16,3 6-7-16,7-13-55 16,4-8-26-16,11-17-85 15</inkml:trace>
  <inkml:trace contextRef="#ctx0" brushRef="#br0" timeOffset="17806.253">23319 9875 420 0,'-46'-3'156'0,"32"3"-121"0,-8 22 12 0,15-4-3 15,4 20-22-15,6 9-4 16,12 3-11-16,2 10-5 16,8 6-1-16,3 9-4 0,4 3 2 15,3 7 3-15,4-13 1 16,3-6-19-16,4-3-7 15,0-7-39-15,0-6-15 16,0-6-101 0</inkml:trace>
  <inkml:trace contextRef="#ctx0" brushRef="#br0" timeOffset="18078.01">23876 10411 376 0,'-4'0'143'0,"12"-3"-112"0,2-4 8 0,1 1-4 16,6-3-17-16,12 3-2 16,13-4-7-16,18 7-4 15,10 6-2-15,5 3-3 0,16-6 3 16,19 4-2-16,-5-1-1 15,-9-3-19-15,-8-3-10 16,-3-1-65-16,-1 4-28 16,-13 4-25-1</inkml:trace>
  <inkml:trace contextRef="#ctx0" brushRef="#br0" timeOffset="18602.047">25619 9831 368 0,'-11'-44'137'15,"11"38"-106"-15,0-23 17 0,0 14 3 0,-3-10-22 16,-8-10-4-16,-7-9-6 16,-6-3-1-16,-8 6-9 15,-3 16 1-15,-11 0 3 0,-11 10-5 16,-10 15 0-16,-10 15-4 15,3 17-1-15,7 5-1 16,3 10 1-16,11 3 0 16,11-2 3-16,10 5 1 15,14 0 1-15,15 7-2 16,14-13-1-16,17-10-3 16,18-8 1-16,14-17-2 0,7-18-1 15,-7-16 3-15,0-13 2 16,-4-8 0-16,0-8 2 15,-3-5-2-15,-7-1 0 16,-10 7 5-16,-8 19 6 16,-18 31 7-1,-10 19-8-15,-10 12-3 16,-8 26-7-16,-3 27-4 16,0 7 0-16,3 9 1 15,4 7-1-15,7 0-1 16,3-7 1-16,4-6-1 15,4-12 0-15,-4-17 0 16,0-2-18-16,0-13-8 16,0-9-30-16,0-6-13 15,-4-10-34-15,4-10-14 0,0-5-66 16</inkml:trace>
  <inkml:trace contextRef="#ctx0" brushRef="#br0" timeOffset="19923.091">26723 9737 236 0,'-11'-25'90'0,"4"12"-70"0,-3-6 21 0,6 10 4 0,-3-7-8 15,0 1-2-15,0-7-4 0,3 3-2 16,1 3-16-16,-1-3 3 0,4 7 2 15,4-4-2-15,-1 0 3 16,5 4-1 0,-1 6-2-16,0 9 0 0,3 12 0 15,8 10 0-15,3 13 0 16,7 6-2-16,8 0-1 16,9 3-5-16,12 9-3 15,3 4 0-15,0 0-1 16,-4-7-2-16,-6-3 1 15,-8-6 0-15,-7-10 1 16,-7 4 2-16,-3-10 1 16,-4-3-1-16,-7-3-1 15,-3-3-1-15,0-6 0 16,-8 2 2-16,-3-5 3 0,-3-4-2 16,-4 0 1-16,-8-6-5 15,-9-3 0-15,-12-3-1 16,-9-4 1-1,-15 1-4-15,0 0 0 0,3-1 1 16,8 1 0-16,3 6-3 16,0 3 2-16,4 0 1 15,-1 3 0-15,1 3 0 16,3 3 0-16,0 1 0 16,1-1 0-16,2 4-3 15,5-4 0-15,2 1-27 0,5-1-12 16,3 0-37-1,3-2-12-15</inkml:trace>
  <inkml:trace contextRef="#ctx0" brushRef="#br0" timeOffset="20568.023">28053 9420 356 0,'3'-41'132'0,"4"32"-103"0,1 3 14 0,-5 2-1 16,4 4-18-16,0 7-1 0,0 12-2 15,0 15 1-15,-3 23-12 16,-4 2 1-16,-7 7 0 16,-4 3-6-16,-3 22-1 15,-4-3-2-15,-3-7 1 16,4-2-2-16,-1-7-1 0,4-7-35 15,3-2-14-15,8-6-32 16,3-17-13-16,10-11-61 16</inkml:trace>
  <inkml:trace contextRef="#ctx0" brushRef="#br0" timeOffset="21017.892">28720 9483 452 0,'14'-28'170'0,"-7"18"-132"0,-4 4 13 0,-3 6-3 16,0 0-26-16,-3 0-7 15,-8 6-12-15,-10 7-2 16,-14 6-1-16,-15 12 0 0,-6 3 0 16,3-2 0-16,7 5 0 15,11-2-3-15,10-10 0 16,15 3-1-16,13 0 0 15,15-6 0-15,10-3 3 16,7 0 0-16,4 9 3 16,3-3-1-16,-3 7-1 15,4 2 1-15,2 10-1 16,5 0 0-16,3 3 0 16,0-3 2-16,0 0 3 0,-15-7 4 15,-6-2 2-15,-11-4 3 16,-14 1 2-16,-14-4-7 15,-17-3-1-15,-15 3-2 16,-7-6-1-16,-11-3-3 16,-6-7-2-16,-15-2 1 15,-3-7 1-15,7-3-6 16,7-6 1-16,7-7-43 16,11-9-17-16,10-3-30 15,11-3-12-15,14 0-75 16</inkml:trace>
  <inkml:trace contextRef="#ctx0" brushRef="#br0" timeOffset="21248.36">28653 9439 452 0,'17'-3'167'0,"-3"-4"-129"0,18-2-1 0,-4 0-8 15,25-1-19-15,18 4-1 16,6-3-5-16,-2-4-3 16,2 4 0-16,-6 2-12 0,-11 1-5 0,-11 3-28 15,-10 3-11 1,-14 3-26-16,-11 3-10 16,-7 10-57-1</inkml:trace>
  <inkml:trace contextRef="#ctx0" brushRef="#br0" timeOffset="21843.288">24800 11135 312 0,'0'-37'115'0,"7"18"-89"0,0 3 12 15,-3 7-1-15,3 2-16 16,0 7-4-16,0 7-4 16,0 8 1-16,-3 10-7 15,-1 13 2-15,1 6 4 0,-4 12-3 16,0 13 0-16,3 3-4 15,1-3 1-15,-1-9-4 0,1 0-2 16,-1-7-18 0,1-9-9-16,-4-10-50 15,0-9-21-15,-4-9-51 16</inkml:trace>
  <inkml:trace contextRef="#ctx0" brushRef="#br0" timeOffset="22099.102">24433 11358 332 0,'0'0'126'0,"11"0"-98"0,21-10 17 0,-8 7 1 16,22-6-12-16,14-4 0 0,4 1-17 16,3-1-8-16,7 1-5 15,3 2-4-15,-2 7 3 0,-12 3-4 16,-10 3 0-16,-4 7-28 15,-10 2-13-15,-7 1-11 16,0-4-4-16,-4 1 1 16,0-7 0-16,0-3-20 15,1-7-53 1,2-2 28-16</inkml:trace>
  <inkml:trace contextRef="#ctx0" brushRef="#br0" timeOffset="22460.686">25562 11204 292 0,'-3'-16'110'0,"-1"7"-86"0,-6-7 27 15,6 7 5-15,-6-4-8 0,-1-2-1 16,-3-4-13-16,0 6-6 16,-4 4-16-16,0 9-3 0,-3 3 1 15,-3 16-6-15,-8 9 0 16,-3 4-2-16,-1 5 1 16,5 7 0-16,9 0 3 15,12-3-1-15,10-7 0 16,10-9 3-16,8-12 5 15,3-13-1-15,4-13 1 16,3-6-5-16,0-6 0 16,-3 13 4-16,-4-1 2 15,-7 4-1-15,-3 6 0 16,-8 12-7-16,-3 10-2 16,0 15-2-16,0 4-2 15,4 3 1-15,-1-4-1 0,1 1 0 16,-4-3 0-16,4-7-14 15,-4 0-5-15,3-9-30 16,-3 3-11-16,0-7-20 16,0-2-7-16,-3-4-92 15</inkml:trace>
  <inkml:trace contextRef="#ctx0" brushRef="#br0" timeOffset="22716.142">24391 11957 380 0,'-14'25'143'0,"17"-22"-112"0,8 6 8 0,0-2-7 16,10-7-7-16,25-7 0 15,24-5-8-15,11-7 0 16,18-12-10-16,28-4-2 0,-3 7-1 15,3 0-2-15,3 6 1 16,-3 6-26-16,-10 3-12 16,-8 1-35-16,0-4-14 15,1 7-81 1</inkml:trace>
  <inkml:trace contextRef="#ctx0" brushRef="#br0" timeOffset="23242.982">28377 10847 316 0,'15'-38'118'0,"-8"22"-92"0,-4 4 15 0,1 6 2 0,-1-1-9 16,-3 1 1-16,0 6-9 15,4 0-4-15,-1 9-12 16,-3 13-2-16,0 19-1 0,0 16-3 16,0-4-3-16,0 6 0 15,-3-2 1-15,-1-4-1 16,4 4-1-16,0-4-43 16,0-6-21-16,0-6-83 31</inkml:trace>
  <inkml:trace contextRef="#ctx0" brushRef="#br0" timeOffset="23854.249">28004 11054 348 0,'3'-16'129'0,"15"10"-100"0,17-1 4 0,-10 1-2 15,10 0-9-15,11 0-1 16,17-10-9-16,15 7-3 15,0-1-5-15,-4 1-3 0,-4 6 0 16,-3-4-12-16,-3 4-5 16,-4 3-21-16,-7 3-9 15,-1-3-4-15,-6 7-2 16,0-4 7-16,-7-3 2 16,-4-10-15-16,1 1-5 15,-8-10 26 1,0-6 69-16,-3-3 40 15,-8 0 0-15,-3-1-1 16,-6 1-10-16,-8 3-3 16,-4 3-32-16,-7 3 2 0,-6 10 3 0,-8 6-4 15,-3 6 1-15,-7 6-9 16,-4 13-4-16,0 6 0 16,0 10 3-16,7 6-4 15,4-3 2-15,11-4-7 16,9-5-3-16,12-4 1 15,14-12 0-15,13-13-1 16,8-22 1-16,7-9-4 16,0 0 0-16,-4-4 3 15,-6 4 3-15,-8 6 5 16,-7 6 3-16,-7 16 2 16,-7 10-8-16,-3 21-2 15,-1 10-7 1,-3 3-2-16,0 12 0 15,0-6 0-15,0 7 0 0,0-4 0 16,0 0-9-16,0 4-2 16,-3-7-23-16,-1-3-8 15,-3-6-35-15,-4-7-14 16,-3-6-113 0</inkml:trace>
  <inkml:trace contextRef="#ctx0" brushRef="#br0" timeOffset="24128.378">27891 11659 372 0,'-25'9'140'0,"36"-9"-109"0,17 3 13 16,-7-3-1-16,21 0-14 15,11-3 0-15,11 0-5 16,27-3-3-16,19 0-11 16,-1-1-6-16,18-2-1 0,7 6-4 15,-7-7 0-15,-3 4-6 16,-8-3-3-16,-3 6-56 0,-14-4-24 16,-11-2-93-1</inkml:trace>
  <inkml:trace contextRef="#ctx0" brushRef="#br0" timeOffset="25207.271">28155 12342 228 0,'4'-37'85'0,"-1"21"-66"0,4-3 21 0,-3 10 4 16,3-1 0-16,-4 1 3 15,4 3-13-15,1 3-3 16,-1 6-18-16,0 12 5 0,-4 17 3 16,1 18-3-16,3 13 2 15,-4 9-5-15,1 9 1 0,-1 20-9 16,1-4-4-16,-1-3 0 16,1-6 0-1,-4-1-4-15,0-2 1 0,0-6 0 16,0-10 0-16,0-13-18 15,-4-6-5-15,1-9-24 16,-1-16-10-16,1-9-28 16,-1-13-11-16,8-13-34 15</inkml:trace>
  <inkml:trace contextRef="#ctx0" brushRef="#br0" timeOffset="25465.821">28579 12424 224 0,'-8'-3'85'0,"8"0"-66"0,-3-1-3 0,3 4-7 16,3-6-7-16,1 3-2 15,0-3 3-15,-1-4 2 16,1 7-2-16,-1-3-2 0,-3 6 2 15,0 0-2-15,0 0 2 16,0 0-2-16,0 0-1 0,0 9-21 16,-3-2-9-16,-1 2-67 15</inkml:trace>
  <inkml:trace contextRef="#ctx0" brushRef="#br0" timeOffset="26617.535">27203 12599 200 0,'-4'-25'77'0,"4"10"-60"0,0-14 24 0,4 14 6 0,-1-7-7 16,1-6 0-16,-1-1-8 15,1 1 0-15,-1 0-18 16,4 0 5-16,0 3 4 0,1 0-6 16,-1 6-2-16,0 0-2 15,3 0-1-15,1 10 2 16,3 9 2-16,7 15 2 16,4 26 3-16,3 22 2 15,-3 9 1-15,-4 3-7 16,-7 16-2-16,-7 10-7 15,-11-14-3-15,-6-8 0 0,-4-10 1 16,-4-10 1-16,-3-12 1 16,3-6-4-16,1-13-3 15,-1-9 2-15,4-6 0 16,0-7-4-16,0-6 1 16,7-10-2-16,3-5 0 15,8-4 0-15,6-6 0 16,4 3 0-16,11 3-2 15,7 10 0-15,3 9 0 16,0 3 3-16,1 13 2 16,-5-4-16-16,-2 7-4 15,-1 0-33-15,-3-7-12 16,-8-2-32-16,-3-1-13 0</inkml:trace>
  <inkml:trace contextRef="#ctx0" brushRef="#br0" timeOffset="27025.807">27817 12283 300 0,'7'-28'112'0,"3"18"-87"0,1-6 13 0,-4 10 1 16,-4 3-12-16,1 3-3 15,-1 6-6-15,-3 4-1 16,-3 18-9-16,-4 16 8 0,0 6 6 16,0 0-7-16,3 3-1 15,1-9-6-15,3 3 0 16,3-9-3-16,4-7 2 15,4-2 0-15,6-4 1 16,5-6-2-16,6-7 1 16,7-6-2-16,4-3 2 15,0-3-4-15,-4-3 0 16,-3-3-1-16,-8 3-2 0,-6 0-15 16,-4 0-5-1,-7 3-45-15,-3 0-18 16,-4 6-96-1</inkml:trace>
  <inkml:trace contextRef="#ctx0" brushRef="#br0" timeOffset="28704.809">25996 12358 236 0,'0'-38'88'0,"4"23"-69"0,3-7 15 0,-4 12 1 16,4 1 2-16,0 0 4 16,-3-1-2-16,-1 1 0 15,1 2-21-15,0 4 5 0,3 3 1 16,0 7 1-16,3 5 0 15,8 7-8-15,3 19 0 16,7 2-4-16,8 4 2 16,-1 0-4-16,4 0-1 15,-1-3-2-15,5-4 0 16,6-2-4-16,-7-4-1 16,1 1 1-16,-8-1 0 15,-3-3 0-15,-7 0 0 16,-4-9-2-16,-4 0 1 0,-6 0 2 15,-4-7 2-15,-3-2 1 16,-8-1 2-16,-10 1-5 16,-11-1-1-16,-10 0 0 15,-7 4 0-15,-8 0-7 16,-10 5 0-16,-17 4 3 16,-5 0 4-16,8 0-3 15,11-3-1-15,6 0 0 16,8-4 0-16,10 1-3 15,7-6 0-15,4-1-42 16,7-6-18-16,7 3-39 16,3-2-15-16,11-14-57 15</inkml:trace>
  <inkml:trace contextRef="#ctx0" brushRef="#br0" timeOffset="29393.12">24003 12631 200 0,'-7'-44'74'0,"3"25"-58"0,1-9 9 0,6 12 2 15,-3 4 4-15,0-4 3 16,4 3 4-16,-4 4 3 16,0 3-22-16,3 9 7 0,1 6 2 15,0 7-2-15,-1 12-1 16,1 4-9-16,-4 2-5 16,0 7-4-16,-4 3 0 15,4 3 0-15,0-3 3 16,4 0 1-16,6-7 1 0,8-5-4 15,10-11-3-15,11-11 0 16,7-4-1-16,3-12-2 16,-3 3-2-16,-7-7 3 15,-4-5 2-15,-7 5-29 16,-7-2-13 0,-3-1-32-16,-4 1-12 0,-7 2-63 15,0 4-45 1,0 3 82-16</inkml:trace>
  <inkml:trace contextRef="#ctx0" brushRef="#br0" timeOffset="29650.152">24444 12324 348 0,'-4'-22'129'0,"4"15"-100"0,0 7 4 0,0 0-4 16,0 10-13-16,0 12 1 15,-3 15-1-15,-1 7-1 16,1 16-7-16,-1 6-1 0,1 15 0 16,-1 13-1-16,1-3-1 15,-1-3-3-15,4-3-2 16,0-4 1-16,4-3-1 16,3-9-3-16,3-9 2 15,1-16-45-15,3-6-20 16,0-16-103-1</inkml:trace>
  <inkml:trace contextRef="#ctx0" brushRef="#br0" timeOffset="29908.222">25037 12587 364 0,'10'-22'137'0,"-6"16"-106"0,-1-1 10 15,-3 7-2-15,0 0-18 16,0 7-2-16,-7 8-7 16,-10 10-2-16,-5 16-6 0,-2 13-3 0,-4 8 0 15,-4 10 1-15,-4-9 1 16,1 0-4-16,3-7-1 16,4-2 1-16,7-11 0 15,7-2-48-15,7-9-19 16,7-11-105-1</inkml:trace>
  <inkml:trace contextRef="#ctx0" brushRef="#br0" timeOffset="30144.261">24694 12628 356 0,'-7'0'134'0,"14"3"-104"0,11 12 9 0,-7-11-1 0,6 14-13 15,4 8-2-15,1 11-11 16,-1 7-3-16,0 16-5 16,-3-4-1-16,-1 7 1 0,1-7-2 15,-4 1 1-15,0 2-22 16,0 1-9-16,0-4-30 16,0-6-11-16,-3-9-32 15,0-6-12-15,-1-10 4 16</inkml:trace>
  <inkml:trace contextRef="#ctx0" brushRef="#br0" timeOffset="30474.751">23640 13618 324 0,'-22'0'121'0,"26"-3"-95"0,21 0 11 0,-4-3 0 16,14 3-10-16,11-3 1 16,7-1-4-16,25 1-1 15,13-3-12-15,12 5 2 0,6-5 1 0,18 0-5 16,3-7-3-1,-10 7-3-15,7-1-3 16,4-6 1-16,-15-2 1 0,-13-1-41 16,-12 0-18-16,-13 3-26 15,-15 7-12-15,-13 9-47 16</inkml:trace>
  <inkml:trace contextRef="#ctx0" brushRef="#br0" timeOffset="30851.184">24515 13753 304 0,'-4'-53'112'0,"11"44"-87"0,4-10 20 0,-8 16 1 15,1-4-20-15,-4 7-7 16,-4 7-7-16,-3 2-1 16,-3 13-6-16,-5 13-3 0,1 8-1 15,-3 1 5-15,3 0 4 16,3-6-1-16,4-4 0 15,3-12-5-15,11 3-1 0,8-9-3 16,13-3-1-16,11-7-10 16,3-3-3-1,4-3-48-15,-4-6-22 0,0-4-69 16</inkml:trace>
  <inkml:trace contextRef="#ctx0" brushRef="#br0" timeOffset="31074.511">24881 13697 328 0,'-3'-19'123'0,"6"10"-95"0,-3 2 11 15,0 7 1-15,0 0-18 0,0 10-4 16,0 9-5-16,-3 25 1 16,-1 15-7-16,-3 4-4 0,0 3 0 15,-3 3-2-15,3-4 2 16,0 14-2-16,3-13-1 15,4-7-39-15,7-12-16 16,4-3-92 0,10-12-59-16,4-17 89 15</inkml:trace>
  <inkml:trace contextRef="#ctx0" brushRef="#br0" timeOffset="31617.708">27231 13311 240 0,'-28'10'90'0,"21"-10"-70"0,3 0 15 0,4 0 2 15,0 0-6-15,11 0-1 16,3 0 1-16,7 0 3 16,11 3-19-16,14 0 7 0,14 3 2 15,7 0-1-15,3-2 0 16,8-8-6-16,24-5 0 15,7 0-6-15,-3-7 1 16,4 7-7-16,3-1-1 0,-8 10-4 16,-13 10-3-16,-14-1-47 15,-18 13-19-15,-14 3-95 16,-15 6-62 0,-20-12 101-16</inkml:trace>
  <inkml:trace contextRef="#ctx0" brushRef="#br0" timeOffset="32020.127">27675 13653 236 0,'-14'0'90'0,"11"-3"-70"0,-8 0 21 0,8 0 7 16,-1 3-8-16,1-4-1 16,-1 4-9-16,1 0-4 15,-1 0-14-15,4 4 1 0,0 2 3 16,0 6-4-16,-3 7 1 15,-1 9-8-15,4 7-1 16,0 6-2-16,0-4 1 16,7-2-2-16,4-7-1 0,3-6 3 15,3-6 0-15,1-7-1 16,0-9-2 0,-1 0-32-16,1 0-16 0,0-9-86 15,6-4-76 1,-3 1 73-16</inkml:trace>
  <inkml:trace contextRef="#ctx0" brushRef="#br0" timeOffset="32244.922">27894 13606 316 0,'-14'-13'118'0,"11"10"-92"0,-5 3 15 0,5 3 0 15,-1 4-8-15,-3 8 3 16,0 14-11-16,0 18-6 15,0 12-10-15,0 4-4 0,0 3-1 16,0-4 2-16,0 1 1 16,0 0-6-16,3 6 0 15,1-13-14-15,-1 4-5 16,4-13-47-16,0-9-21 16,7-1-76-1</inkml:trace>
  <inkml:trace contextRef="#ctx0" brushRef="#br0" timeOffset="32863.004">26208 15522 280 0,'7'-57'104'0,"-4"23"-81"0,1-29 18 0,-4 41 4 0,0-9-2 15,-4 3 4-15,1 9-15 16,-1 3-7-16,-13 32-14 16,-8 21-3-16,-7 7 2 0,-10 16-6 15,-4 6-2-15,0 25-1 16,0 6-1-16,1-6 0 15,-5 6 0-15,1 16 0 16,-1-3 2 0,5-16-6-16,2-10 1 0,8-15-34 15,10-9-16-15,4-16-36 16,10-10-15-16,4-12-30 16</inkml:trace>
  <inkml:trace contextRef="#ctx0" brushRef="#br0" timeOffset="33132.205">25580 15033 348 0,'3'-16'129'0,"8"10"-100"0,3 6 2 0,-3 3-3 15,3 9-8-15,3 10 0 16,5 19-6-16,-1 25-4 15,4 19-5-15,-1 5-2 0,-3 20 1 16,1 9-5-16,2 1 1 16,1-8 2-16,3 4 1 0,7-9-6 15,4-10-2-15,7-22-38 16,0-15-14 0,0-10-48-16,7-18-19 15,-4-20 6-15</inkml:trace>
  <inkml:trace contextRef="#ctx0" brushRef="#br0" timeOffset="33582.314">26843 15368 288 0,'-32'-38'107'0,"29"23"-83"0,-1-7 13 0,4 16 1 15,0-1-13-15,0 7-5 16,7 7-3-16,7 11 2 16,14 17-11-16,15 9 4 0,6 6 2 15,8 10-7-15,-4 18-2 16,-4 3-3-16,-3-8 1 15,-4 2-4-15,-3-16 0 16,-11-2 12-16,-7-7 7 16,-10-6 2-16,-8-3 3 15,-6-7-4-15,-15-3 0 16,-17-9-10-16,-21 7-5 16,-19-7-3-16,-2 0 1 0,-4-1-1 15,-7 1-1-15,-1-3-2 16,12 6 1-16,17-9-1 15,17-3-2-15,15-4-24 16,21-9-11-16,21-9-38 16,18-10-13-16,17-6-74 15</inkml:trace>
  <inkml:trace contextRef="#ctx0" brushRef="#br0" timeOffset="34034.607">28279 15588 4 0,'3'-7'0'0</inkml:trace>
  <inkml:trace contextRef="#ctx0" brushRef="#br0" timeOffset="37559.482">27841 15481 204 0,'0'-16'77'0,"0"10"-60"0,4-7 4 0,-4 7-3 16,3-3-7-16,1-4 1 15,-1 1-3-15,1-1 0 16,3-2-5-16,0-4 6 0,0 6 5 15,0-3 2 1,0-2 1-16,0-1 0 0,-3 3 0 16,-1-3 2-16,1 4 0 15,-4-4 0-15,0 6 2 16,-4-2-1-16,1-1-1 16,-4 3-6-16,0 1-4 15,0 2 1-15,-8 1 0 16,1 6-3-16,0 3 0 15,-3 6-5-15,-5 7 0 16,-2 18-1-16,-8 19 1 16,-3 19 0-16,-4 3 3 0,-3 26 1 15,3 14 1-15,14-2 0 16,18-13 2-16,18 1-1 16,17-4 2-16,14-10-4 15,11-12-2 1,21-9 2-16,11-19 0 0,-1-19 3 15,-2-22 4-15,-1-22-4 16,-4-9 2-16,-6-13-3 16,-22 1 0-16,-24-1 3 15,-29-3 5-15,-20-3-9 16,-29 6-4-16,-32 10-3 16,-7 15-1-16,-10 19-3 15,-11 13 2-15,0 9-6 0,15 10-3 16,16-1-27-16,23-3-12 15,13-2-31-15,14-7-13 16,18-7-93 0</inkml:trace>
  <inkml:trace contextRef="#ctx0" brushRef="#br0" timeOffset="38491.986">27256 14666 200 0,'0'-16'74'0,"3"7"-58"0,-3-4 7 0,0 4 1 16,0-4-2-16,-3-6 2 15,-4 7-5-15,-4-4-1 16,-3 0-10-16,-11 4 1 0,-7-1 4 0,-10 4-1 15,-7 0 1-15,-4-1-7 16,-4 1-2-16,-3-1 0 16,-17 7 2-16,-18-3-3 15,-8 3 0-15,-13 6 3 16,-29 3 1-16,-3 4-1 16,-11 5 1-16,-3 4 2 15,7 6 5-15,-11-3-8 16,4 16-3-16,10 6 2 15,-10 18 1-15,-1 10 2 16,19 10 2-16,-1 31-1 16,4 25 2-16,14 22-8 15,25 18-2-15,24 4 1 16,25 16 1-16,39-19 5 16,39 2 5-16,31-5-5 15,32-16 0-15,43-16 0 0,35-15 2 16,35-23 1-16,49-21 3 15,43-44 6-15,25-32 2 16,24-21-7-16,28-35-2 16,18-41-5-16,14-19-3 15,1-15-2-15,-19-25 0 16,-35-7-2-16,-17-12 2 16,-57-4-4-16,-63-8 0 15,-60-17-4-15,-57-21-1 16,-63-4-15-16,-78-15-4 15,-60 19 6-15,-56 40 6 0,-64 48 6 16,-39 40 4-16,-3 32-5 16,0 30 1-1,32 14-17-15,13 12-7 16,40 6-85-16,38 7-36 0,18-10 14 16</inkml:trace>
  <inkml:trace contextRef="#ctx0" brushRef="#br0" timeOffset="39484.622">24049 6836 336 0,'0'0'126'0,"7"0"-98"0,11 19 19 16,-4-9 0-16,3 18-16 16,4 38-4-16,4 18-15 15,-4 14-5-15,1 30-5 16,-5 7-2-16,-3-10 3 0,0 13-2 15,0 0-1-15,1-19 1 16,-5-12-1-16,1-10-14 16,-4-12-5-16,0-19-41 0,-4-19-18 15,1-22-77 1,-1-19-35-16,-6-28 97 16</inkml:trace>
  <inkml:trace contextRef="#ctx0" brushRef="#br0" timeOffset="39963.211">24151 6771 344 0,'-28'-10'129'0,"31"10"-100"0,8-3 13 0,3 0 2 0,11-3-16 16,14-7-4-16,7-3-9 15,10-6-2-15,29-6-8 16,17-3 4-16,14-7 1 0,36 4 8 15,14-1 3-15,46-2-2 16,17 2-1-16,18 1-8 16,31-4-4-16,5-6-3 15,10 0 0-15,-4-9 0 16,-18-3 1-16,8 12-2 16,-28 6-2-16,-1 13 1 15,-28 15-1-15,-31 10-3 16,-15 19 0-16,-24 6 4 0,-29 7 1 15,-31-1 0-15,-21-6 1 16,-22-3 0-16,-24-3 3 16,-15-7-3-16,-13-2 0 15,-11-4-1 1,-7 0-2-16,-11 4 1 0,0 12-1 16,-7 9 6-16,-3 32 4 15,-4 28-3-15,4 6 1 16,6 19-7-16,15 19-1 15,14 0 2-15,11 6 1 16,6 6-39-16,4-9-17 16,-3 16-47-16,0-16-17 15,-4-19-66 1</inkml:trace>
  <inkml:trace contextRef="#ctx0" brushRef="#br0" timeOffset="47078.525">1612 11163 176 0,'0'-15'66'0,"0"8"-52"0,-3-8 19 16,-1 2 6-16,1-2-5 15,-4 5 3-15,-4-2-1 16,0 2 2-16,-3 7-21 16,4 3 2-16,-4 3-1 0,3 7-4 15,-3 2 2-15,0 4-3 16,3 12 2-16,1 3-2 15,-1 4 2-15,0 6-2 16,4-1 0-16,4-5-3 16,6-10 1-16,4-6 0 0,8-19 1 15,6-10-2-15,10-2 1 16,-2-10 3-16,-5-3 3 16,1-3-7-16,-7-4-3 15,-8-2-2 1,-3-4-1-16,-17-3 2 0,-4 4 3 15,-4 9-2-15,-3 6 1 16,3 9-5-16,-3 13 0 16,3 9-1-16,-3 10-2 15,4 6 1-15,3 4-1 16,3 2-3-16,4-6 2 16,3 0 1-16,4-3 2 15,4-9-1-15,3 2-1 0,4-12 5 16,3-3 1-16,7-3-2 15,7-6-1-15,-10-1 3 16,3-15 1-16,0-6-1 16,-3-10 1-16,-8 0-2 15,-6 1 0-15,-8-1-1 16,-6 13 2-16,-4 9-3 16,-4 16 0-16,0 6-3 15,1 16-3-15,-1 9 2 16,-3 0 2-16,7 4-2 15,3-4-2-15,4 0 4 16,4 6 1-16,3-8-3 16,7-5-1-16,0-5 1 0,10 0 0 15,15-13 1-15,0-3 0 16,10-9 2-16,4-7 3 16,-11-9 0-16,-3-10 2 15,-7-5 0-15,-15-1 1 16,-10 0-2-16,-10 3-1 15,-15 4-3-15,-7 18 1 16,-3 13-2-16,-4 19-1 16,4 12 1-16,7 10-1 15,-1 2 0-15,5-2 0 16,10 3-5-16,7-7 1 16,7-6 2-16,7-6 1 15,7-9 1-15,14-7 0 0,4-6 0 16,-4-6 0-1,4-13 4-15,-1-3 2 0,-6-12 0 16,-11-10-1-16,-14 0-1 16,-10 3 2-16,-19 4-3 15,-6 24 0-15,-4 16-1 16,1 22 1-16,-12 10-4 16,11-1-2-16,15-2 2 15,10 2 0-15,10-9-4 16,11-3 1-16,7-6 2 15,0-7 1-15,7 1-17 16,1-1-5-16,2-3-51 0,8-3-21 16,0-3-127-1</inkml:trace>
  <inkml:trace contextRef="#ctx0" brushRef="#br0" timeOffset="48474.922">2812 10242 260 0,'0'-35'96'0,"3"10"-75"0,-3-13 8 0,0 16-3 0,-3-6 1 16,-4-9 6-16,0 2-1 16,-15 1 3-16,-13 2-19 15,-7 4 6-15,-4 6 2 0,-11 3-6 16,-3 0-3-16,-17 7 5 16,-8 2 1-16,-3 7 3 15,-4 6 2-15,1 7-8 16,-15 9-3-16,-4 15-6 15,1 13-1-15,-11 7-1 16,-10 2 3-16,3 13-3 16,7 6 1-16,-4 16-3 15,-6 6 0-15,13-6 1 0,15 6 1 16,17 16-1-16,18-3 1 16,4-6-6-16,20-4-1 15,8 16 0-15,10-3 2 16,11-7-1-16,14-8-1 15,11 2 1-15,14 3-1 16,20-2 0-16,19-10 0 16,17-4 0-16,21-11 2 15,25-1 1-15,7 6 1 16,36 1 0-16,10-7 0 16,14-3-2-16,10-3-2 0,61 3 1 15,-15-3 1 1,18 0-1-16,-14 0 2 0,32-6-4 15,-7-3 0 1,10-10 3-16,32-9 1 0,0-7-1 16,7-6-2-16,29-6 3 15,20-6 2-15,8 0-2 16,17-1 0-16,-7-5-3 16,0-1-1-16,0-3 1 15,14-6 0-15,8 0 2 16,-5-3 1-16,-2 0-1 15,-19 0-2-15,-10-3-2 16,11-4 1-16,-1-2 5 16,-10-4 5-16,-10-3-12 15,-4-9-2-15,14-13 4 0,7-9 5 16,-14 0 0-16,-15 3 3 16,5 9-6-16,-1-2-1 15,-28 2-7-15,-10 0 0 16,-8 4 9-1,-31-1 6-15,-4-2-3 0,-31-7-3 16,3-3-8-16,-21-7-1 16,7-5 3-16,-11 6 2 15,-3-4 2-15,-4-2 0 16,-25-7-3-16,8-10 2 16,-25 1-1-16,-25 3 0 15,-7 3 2-15,-10 0 0 0,-18-6 0 16,-21-13 0-16,-18 0-3 15,-14 4 2-15,-18-1-1 16,-10-3 0-16,-11-15 2 16,-14 2 2-16,-17 7-1 15,-15 3-1-15,-31-9 1 16,-39-7 1-16,-18 10-3 16,-42 9 0-16,-25 13-1 15,-42 3 0-15,-15 6 0 16,-38-3 0-16,-25 0 2 15,-3-3 0-15,-21 19 0 16,-29 0 0-16,-3 6-3 16,3 3 2-16,-7 0 3 15,-21 6 1-15,-3-6-4 0,3-3-1 16,3-9 1-16,-6 6 2 16,-15 6 0-16,-13 12-1 15,6 7 1-15,7 16-1 16,4 15-3-16,-7 13 2 15,-4 6 1-15,-3 0 0 16,11 3 0-16,17-6 0 16,7-6 0-16,-11-7 0 15,15 1-3-15,24-4 2 16,-3-3 1-16,-11 3 2 16,32 7-1-16,-10 6-1 15,-8 3-2-15,25 6-1 0,-3 3 2 16,6-6 0-1,29-3-8-15,-4-3-2 16,43-9-25-16,17-10-9 0,14 0-30 16,32-10-12-16,8 1-82 15,16 15-60 1,8 7 94-16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47:41.64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11592 4943 204 0,'-3'-4'77'0,"3"1"-60"0,-4 3 19 0,4 0 7 16,0 0-4-16,-3 0 1 16,-1 3-2-16,1 1-2 15,3-1-19-15,0 0 5 0,3 0 5 16,4 0-4-16,4-3 1 0,6 0-2 16,5 0-2-16,9 0-2 15,8-3 1-15,4 3-6 16,2 0 0-16,5 0-6 15,13-3-2-15,22-3 4 16,14-4 4-16,7-6-3 16,28 7 0-16,7-10-6 15,0 10-1-15,11-4 3 16,-8 4 1-16,-17 6-3 16,-10 3-1-16,-5 6-1 15,-2 0 1-15,-11 4-2 16,-15-1 2-16,-6 1-2 15,-8-1-1-15,1-6 1 16,-4-3-1-16,0 0 0 0,0 0 2 16,-7 0 1-16,-7-3 1 15,-4-3-2-15,-10 6-2 16,-7-3 3-16,-4-4 0 16,-3 7-1-16,-4 0-2 15,-3-3 1-15,-4 3-1 16,0 0 0-16,0 0 2 15,-3 0-3-15,-1 0-2 16,-3 0-14-16,-7 0-6 16,0 0-28-16,0-6-10 15,0 0-41-15,-7-1-17 16,-11-2-45-16</inkml:trace>
  <inkml:trace contextRef="#ctx0" brushRef="#br0" timeOffset="450.544">12040 5375 276 0,'-31'0'104'0,"24"0"-81"0,-4 0 25 0,7 0 6 15,1 0-8-15,3 0-2 16,0 0-1-16,3 0 2 15,8 0-24-15,7 0 4 0,10 0 2 16,11 0-2-16,10 0 0 16,4-3-9-16,3 3-5 15,-3 0-4-15,4-3-2 16,3 3-1-16,7 0 2 16,-7 0-3-16,-7 0-2 15,-11 0 2-15,-10 0 0 0,-8 0-21 16,-6-3-8-1,-4 3-49-15,-3-3-19 0,-8 0-110 16</inkml:trace>
  <inkml:trace contextRef="#ctx0" brushRef="#br0" timeOffset="901.37">12841 5140 392 0,'7'-22'148'0,"0"13"-115"0,7-7 15 0,-3 7 0 15,0-1-12-15,3 4 2 16,3 3-11-16,8 3-4 16,3 12-13-16,7 17 2 0,1 15 2 15,-1 6 1-15,-7 3 1 16,-3-3-2-16,-11-3 1 15,-7 0-2-15,-10-6 0 16,-12 9-7-16,-9-6-2 16,-8-6 0-1,0-10 0-15,1-6 0 0,-1-6 0 16,4-7-5-16,-1-6 1 16,8-9 2-16,4-7 3 15,6-6-7-15,11 1-3 16,11-4 0-16,6-3 3 15,8 6-1-15,10 9 1 0,4 1 2 16,3 6 2-16,1 6-1 16,-5 6-1-16,-6 7-8 15,-4 6-3-15,-3 3-40 16,0-3-17-16,-4-3-71 16,0-10-28-16,0-6-12 15</inkml:trace>
  <inkml:trace contextRef="#ctx0" brushRef="#br0" timeOffset="1697.276">15670 4792 216 0,'-3'0'82'0,"3"-3"-64"0,0-3 24 0,0 6 8 16,0 0-6-16,0 0 1 15,0 0-3-15,0 0 1 16,0 0-24-16,0 0 7 0,0 0 4 16,3 0-3-16,4 6 1 15,4-3-6-15,0-3-2 16,6 0-2-16,4-3-2 15,11-3-2-15,11-4-1 0,9-2-7 16,5-1-4-16,-1 1 1 16,-6 2 2-16,-4 4-2 15,-8 3-2-15,-6 0 0 16,-7 0 1-16,-4 3-1 16,-3 0-1-16,-4 0 1 15,-4-4 1-15,-3 1-36 16,4 3-17-16,-8 0-32 15,-3 3-13-15,-3 4-87 16</inkml:trace>
  <inkml:trace contextRef="#ctx0" brushRef="#br0" timeOffset="1975.498">15656 5077 300 0,'-7'4'112'0,"11"-4"-87"0,-4 0 24 0,3 0 6 15,4-4-5-15,4 1 0 16,3 0-8-16,4 0-1 16,3-3-23-16,0-4-6 0,0 7-1 15,0-3-9-15,4-3-1 16,0 9-1-16,-4-4 2 15,0-2-21-15,-3 6-9 0,-4-3-50 16,-4-3-20-16</inkml:trace>
  <inkml:trace contextRef="#ctx0" brushRef="#br0" timeOffset="2402.206">16048 4965 348 0,'18'-10'129'0,"-8"7"-100"0,4-3 13 0,-3 3 2 16,-1-1-3-16,4 1 3 16,1 0-9-16,-1 3-4 15,0 3-17-15,0 4 0 0,0 5 0 16,0 4-1-16,-3 6 0 15,-1 0-1-15,-3 12 2 16,-7-2 2-16,-3-1-1 16,-8 3-5-16,-6-2-2 15,-12-4-4-15,-6-6-3 16,-4-3 2-16,-3-4 0 16,3-2-1-16,4-4-2 15,7-2-2-15,10-4 1 16,4-3-1-16,14-10 0 15,11 1 0-15,10 3-2 16,10-4 5-16,8 4 1 0,0 3 0 16,-4 3-2-16,-6 0 1 15,-5 3-1-15,-3 0-22 16,-3 0-8-16,-4-3-56 16,-3 0-23-16,-4-3-98 15</inkml:trace>
  <inkml:trace contextRef="#ctx0" brushRef="#br0" timeOffset="3860.027">11476 6655 232 0,'-18'-13'88'0,"25"10"-69"0,-21 0 17 0,11 0 5 0,-1 3-13 16,8 3-1-16,-8 3-1 16,4 3 3-16,0 1-15 15,4 2 7-15,3 1 3 0,-4-7 1 16,8 4 0-16,3-1-1 15,7-3 0-15,7-3-5 16,15-3 1-16,6-9-7 16,-7 6-3-16,-6-3-5 15,10-4-2-15,10 7-1 16,-3 0 1-16,-4 3-4 16,-6 6 0-16,-5 4 3 15,-6-1 1-15,-7 10 3 16,-11 9 1-16,-7 0 1 15,-11 4 0-15,-6 15 0 0,-4 15 2 16,-4 7-1-16,1 0 0 16,-5-3-5-16,1-6-1 15,-4-10-1-15,4 0-2 16,4-9 1-16,3-7-1 16,7 4-3-16,-1-16 2 15,8-3 1-15,4-7 2 16,3-5-1-16,0 2 2 15,0-9-31-15,0 0-13 16,0 0-37-16,-3-3-13 16,-1-3-214-1,11 6 137 1</inkml:trace>
  <inkml:trace contextRef="#ctx0" brushRef="#br0" timeOffset="4150.372">12252 7043 316 0,'-25'-9'121'0,"25"6"-95"0,4 3 11 0,3 0-2 15,3 0-3-15,8 3 6 16,7 0-10-16,7 0-2 15,-1-3-15-15,5-6 0 0,2 0 0 16,8-4-6-16,-7 4-1 16,-4 0-2-16,-3 3 1 15,-4-1-31-15,-7 4-11 16,1 0-35-16,-1 0-16 16,0 4-65-1</inkml:trace>
  <inkml:trace contextRef="#ctx0" brushRef="#br0" timeOffset="4489.653">13257 6761 236 0,'7'-22'88'0,"-3"13"-69"0,-4-1 26 16,0 1 6-16,0 9-6 15,-4-3-2-15,1 3 0 16,-4 3 0-16,-4 3-23 16,1 7 6-16,-4 2 4 0,-4 7-5 15,-3 7 0-15,0-1-14 16,-8 10-4-16,1 9-3 16,0 6 0-16,3 0-2 15,4 0-2-15,3-6 1 16,1-3-1-16,3-6-3 15,0-7 2-15,3-2-12 0,0-4-5 16,1-7-25-16,-1-2-11 16,4-3-31-16,-3-7-11 15,3-3-55 1</inkml:trace>
  <inkml:trace contextRef="#ctx0" brushRef="#br0" timeOffset="4835.295">12827 6557 296 0,'-11'-15'110'0,"11"8"-86"0,0-2 16 0,4 3 2 0,-1-1-1 15,5 1 3-15,2 6-2 16,4 6 1-16,0 10-24 15,0 15 3-15,4 13-1 0,3 16-7 16,0-4-3-16,4 4-4 16,3 6 0-16,4 12-4 15,0-6 0-15,0-9 1 16,-4-10 0-16,-3-9-2 16,-4-6-2-16,-4-10 1 15,-3 0 1-15,-3-9-25 16,0-3-12-16,-4-7-26 15,0-3-12-15,0-6-36 0,0-9-14 16,-4-13-13 0</inkml:trace>
  <inkml:trace contextRef="#ctx0" brushRef="#br0" timeOffset="5676.977">13744 6680 184 0,'0'-7'68'0,"0"-2"-52"0,4-4 12 0,-1 7 3 15,1-6 4-15,-1-4 3 16,-3 3-3-16,0 4 1 16,0 0-20-16,0 5 4 0,0 4 3 15,0 0 1-15,0 4 1 16,0 2-3-16,4-3-2 15,3 6 3-15,4 7 0 16,3 0-6-16,3 3 0 16,1 3-6-16,3-1 1 15,4 1-3-15,3 0 2 16,4 0-4-16,3 0-2 16,0-3 2-16,1-6 2 15,-1 5-2-15,-3-8 1 16,-4-1-3-16,-3 1 0 0,-4 2-1 15,-4-2 0-15,-3-4 0 16,-3 0 0-16,0 0 4 16,-4-2 3-16,-4-1-4 15,-3 0 1-15,-3 0-3 16,-1 0 0-16,-3-3-3 16,-4 0 1-16,-3 0 0 15,-7 0 1-15,-7 0-2 16,-7 3 1-16,-4 0-4 15,4 4 0-15,-1-1 3 0,5 0 1 16,2 0-4-16,5-6-1 16,6 7-2-16,4-4 3 15,3-3-11 1,4 6-2-16,4-3-37 16,-1-3-17-16,4 0-19 0,0 0-7 15,0 0-171 1,11 10 107-1</inkml:trace>
  <inkml:trace contextRef="#ctx0" brushRef="#br0" timeOffset="5960.698">13653 7219 304 0,'-18'0'115'0,"18"0"-89"0,7 3 23 16,0-3 6-16,7 0-7 16,4 0-1-16,6 0-4 15,12-9 0-15,-1-1-24 16,4 4 0-16,7-7 2 0,10 1-8 16,4 3-2-16,0-1-6 15,-4 4-2-15,-10 3-1 16,-3 0 1-16,-8 3-24 15,-7 0-11-15,-3 0-38 16,-4 0-18-16,0 0-104 16</inkml:trace>
  <inkml:trace contextRef="#ctx0" brushRef="#br0" timeOffset="7747.847">13388 6272 212 0,'-4'-16'79'0,"8"4"-61"0,-4-7 10 0,0 10 0 15,3-1 3-15,1 1 4 16,0-1 0-16,-4 10 1 16,3 4-19-16,1-4 7 0,-1 28 4 15,1-3-4-15,-1 34 0 16,1 45-9-16,-1 6-2 16,1 2-7-16,-1-21-2 15,1-12-2-15,3 24-2 16,0-24 1-16,0 12-1 15,0 15 0-15,0-15 2 0,-3-22-1 16,-1-6 2-16,1-22-20 16,-4-19-6-16,0-7-32 15,-4-12-15-15,4-3-87 16</inkml:trace>
  <inkml:trace contextRef="#ctx0" brushRef="#br0" timeOffset="8436.434">11158 6231 192 0,'22'-59'71'0,"-12"40"-55"0,-3-6 11 0,-7 15 3 16,0 1-1-16,0 0 5 16,-3 2-7-16,-1 4-4 15,-6 6-13-15,6 13 11 0,0 12 6 16,4 13 5-16,8 9 4 15,6 22-5-15,0 44 1 16,7 10-16-16,4 34-4 16,-1 3-8-1,-3-10-1-15,1 7-1 0,-8-16 1 16,-4-18 0-16,-3-26 1 16,4-21-2-16,0-10 1 15,-1-22-29-15,4-10-9 16,0-18-54-16,0-10-20 15,4-18-38 1</inkml:trace>
  <inkml:trace contextRef="#ctx0" brushRef="#br0" timeOffset="11485.613">14760 6432 192 0,'-7'-6'74'0,"4"3"-58"0,-1-1 12 0,4 4 2 16,0-3-5-16,-3 0 3 16,-1 0-3-16,1 0 2 15,3 0-15-15,0 0 4 0,0 3 2 16,0-7-2-16,3 1 1 16,4 0-3-16,0-1-1 15,4 1 1-15,-1 0 2 16,4-3-3-16,4-1 2 15,0 1-4-15,6-1 1 16,8 7-1-16,7-3 1 16,7 6-2-16,3 0-1 15,-6 0-1-15,-5 9 0 16,-6 1 4-16,-7-1 5 0,-4 10 2 16,-10-3 3-16,-11-1-6 15,-7 1 1-15,-11 0-8 16,-7-1-1-16,-7 4-4 15,-3 6-1-15,3-3-3 16,4 0-3-16,3-3 2 16,1 0 2-16,10 0-2 15,7-4 0-15,3 1 1 16,11 0 0-16,7-4 0 16,11-2 0-16,3-1 0 15,4 4 2-15,3 2-3 16,0 4 0-16,-3 0 3 0,0 6 1 15,-4 0-1-15,-7 3-2 16,1-3 1-16,-8-3 1 16,-4 3 5-16,-3-3 4 15,-3-3 0-15,-4 0 1 16,-7-7 2-16,-11-2 4 16,-17-1-1-16,-15 1-1 15,-6-1-13-15,0 10-6 16,3-7-2-16,-4-2 1 15,11-1-1-15,8-3 4 16,9-2-5-16,22-4-73 16,14-7-27-1,14 1-122 1</inkml:trace>
  <inkml:trace contextRef="#ctx0" brushRef="#br0" timeOffset="15762.664">10072 9053 212 0,'-14'-3'79'0,"10"6"-61"0,-3-3 12 0,7 0 2 16,-3 0-8-16,-1 0 0 15,1 0 2-15,-1 6 1 16,0-2-14-16,1 2 3 0,-1 0 4 0,1 4 0 16,3-1 0-16,0 4-2 15,3-7-1-15,4 6-1 16,4-9 3-16,3 1-2 16,4-1-1-16,10 0-2 15,7-3-1 1,11 0-5-16,7 3-3 0,0 6-2 15,0-2 0-15,-7 2-2 16,0 0-1-16,-4 1 1 16,0-7 1-16,-3 6-1 15,0-5 2-15,-4-1-2 16,-7 0-1-16,-3-9 1 16,-4 2-1-16,-10 17 17 15,-8 0-7-15,-6-4 1 16,-4 10-7-16,-4 3-3 15,-3 0 0-15,0 6 1 16,0 6 1-16,0 10 3 16,0 6-5-16,0 1-3 15,-1-1 1-15,5-13 0 16,-4 7 5 0,0 0-2-16,3-16 1 15,0 1-1-15,4-7-2 16,0-4 1-16,0-5 1 15,4 3-3-15,-1-7 2 16,1-6 2 0,-1 7-10-16,1-10-3 15,3 6-41-15,0-6-17 0,0 0-71 16,10-6-31-16,4-7 30 16</inkml:trace>
  <inkml:trace contextRef="#ctx0" brushRef="#br0" timeOffset="16306.343">11007 9508 204 0,'-11'6'77'0,"8"-3"-60"0,-1 0 17 0,1-3 4 16,-1 0 0-16,0-3 2 0,4 3-3 16,0 0 2-16,0 0-21 15,0 0 7-15,0 0 5 0,0 0-7 16,8 3-1-16,-1 1-4 16,3-1-2-16,8-3-4 15,3 6 0 1,11-6-1-16,3 3 1 0,7-3-4 15,4 6 0 1,-3-3-3-16,-5-6 0 0,-2 6-1 16,-5-6 2-16,-2 6-1 15,-8-3 0-15,-4 0-3 16,-3 0-2-16,-3-3-6 16,0-3-4-16,-1-3-52 15,1 2-21-15,-4 1-33 16,3 0-11-16,1 3-6 15</inkml:trace>
  <inkml:trace contextRef="#ctx0" brushRef="#br0" timeOffset="16742.797">11977 9147 332 0,'0'-9'126'0,"3"9"-98"0,-3 0 19 15,0 0 16 1,-3 22-22-16,-1 3-4 15,-3-3-7-15,0-3-17 16,-3 9 3-16,-5-6 2 0,1 15-8 16,-3 1-1-16,-8 9-5 15,0-6-3-15,1 12 2 16,-1-9 0-16,4-6-4 16,3-7 1-16,4 0 0 15,3-9 0-15,1-3 0 16,3-6 2-16,0-4-8 15,0-3-3-15,0 1-28 16,0-4-14-16,0 0-22 0,3-9-80 16,0-7 13-1,4 1 14 1</inkml:trace>
  <inkml:trace contextRef="#ctx0" brushRef="#br0" timeOffset="17026.611">11553 9122 300 0,'-10'-50'112'0,"10"37"-87"0,0-2 15 0,0 12 3 0,3-4-11 16,4 4 1-16,4 6-1 16,3 7 2-16,7 15-18 15,8 3 8-15,2 10 4 16,8 6-7-16,0 15-1 0,-4 7-8 15,0 16-2-15,1-7-6 16,-8-19-1-16,-3 1-1 16,-4-13-2-16,-4-1-2 15,-2-14 1-15,-1-4-43 16,-4-3-20-16,-3-13-52 16,0 4-19-16,0-1-19 15</inkml:trace>
  <inkml:trace contextRef="#ctx0" brushRef="#br0" timeOffset="18029.647">12654 9135 212 0,'-7'-13'82'0,"4"4"-64"0,-1-7 15 0,4 7 4 0,0-1 1 16,0-2 2-16,0-1-7 15,0 4-3-15,0 6-16 16,0-4 0-16,0 7 0 15,7 0 4-15,4 7 3 0,3-4 2 16,3 16 1-16,5 3-2 16,2-4-2-16,5 14-8 15,-1-7-3-15,3 12-5 16,-2-2-1-16,-1-7-1 16,0-3 1-16,0 3-2 15,-3-6-1-15,-4 0 7 16,-3-6 5-16,0-3 0 15,-4-4 1-15,-4-3-1 0,-3 4 0 16,-3-1 0-16,-4-3 0 16,-4-3-2-1,-3 7-1-15,-3-4-1 0,-4 0 2 16,-1 1-5 0,-2-1-3-16,-4-3-1 0,-1 0 1 15,-2-3-1-15,-4 0 2 16,-4 0-2-16,0 0 2 15,-3 0-4-15,-1 0 0 16,1 3 1-16,3 4 0 16,4 5-3-16,4 4 2 15,2-4-4-15,12 1 1 16,10-10-40-16,10-3-16 16,8-3-51-16,3-3-22 15,0 3-42 1</inkml:trace>
  <inkml:trace contextRef="#ctx0" brushRef="#br0" timeOffset="18359.938">12453 9793 324 0,'0'3'121'0,"0"-6"-95"0,0-3 16 0,0 6-1 16,7 0-6 0,-7 0 4-16,11 0-6 15,3-9 0-15,7-1-19 0,7 4-4 0,11-4 1 16,7 1-1-16,-7 9 2 16,-8 0-9-16,12 0-3 15,10-6 1-15,-4 3 1 16,-3 3-3-16,-7-4 1 15,-4 1-9-15,-3 3-4 16,0-6-48-16,-1-3-20 16,1-4-98-1,-4 4-46-15,0 9 111 16</inkml:trace>
  <inkml:trace contextRef="#ctx0" brushRef="#br0" timeOffset="19516.069">13667 8837 212 0,'-7'-6'79'0,"3"2"-61"0,-3 1 12 0,3 0 4 15,1 0 0-15,-1 0 1 16,1 0-1-16,-1 3-1 15,1-3-18-15,3 0 9 0,0 3 3 16,7-7-1-16,3 1-1 16,8-3-5-16,7-1-2 15,7 1-4-15,-1-1 1 16,5 1-2-16,-1 3 0 16,0 3-3-16,4 3 1 15,-4 3-2-15,-3 0 2 16,-4 3 3-16,-7 0 3 15,-7 1-3-15,-10 2 0 16,-8 0-4-16,-6 1-1 0,-4 2-3 16,-4 1-1-16,-3-1-6 15,3 4 1-15,1 0-2 16,3 3 0-16,3-7 0 16,4 7 0-16,3 0 0 15,4 3-2-15,7-7 3 16,4 1 2-16,7 0 0 15,10-1 2-15,7 4-4 16,4 3 0-16,3 13 1 16,1-10 0-16,-8 3 0 15,-3 0 0-15,-8 4 2 0,-2-7 1 16,-5 0 5 0,-6-3 3-16,-8-3 0 15,-6-1 3-15,-11 1-5 0,-11-3-1 16,-10-1-2-16,-11 4 1 15,-4 0-6-15,5-6-1 16,2 2 0-16,1-2 0 16,7-4-5-16,3 1 1 15,7-4-33-15,8 0-13 16,6-3-41-16,4-3-17 16,3 4-91-1</inkml:trace>
  <inkml:trace contextRef="#ctx0" brushRef="#br0" timeOffset="199237.98">9977 12750 244 0,'-15'0'90'0,"8"-3"-70"0,4 0 21 0,3 3 4 16,-4-3-8-16,4-1-2 15,0 4-4-15,0 0 0 16,0 0-17-16,0 0-1 0,4 4 0 15,3-1 2-15,4 0 3 0,3 3 1 16,7-3 1 0,7-3-5-16,11-6-1 15,21-7-4-15,14 1 1 16,3-1-4-16,-2 4-2 16,-5 3-2-16,-6 6 0 0,-8 0-2 15,-10 6 2-15,-7 3 9 16,-15 13 4-16,-13 16-1 15,-11 15 1-15,-11 4-5 16,-6 12 1-16,-4-4-7 16,-1 20-3-16,-2 0-1 15,-1-7-1-15,0-6 0 16,1-6 2-16,3-9-1 16,-1-10 2-16,5-7-2 15,-1-2-1-15,4-7 1 0,0-2 1 16,0-4-1-16,0-3 2 15,0 0-7-15,3-4 1 16,0-5-39-16,8-4-16 16,6-9-31-16,11-9-9 15,11-4-85 1</inkml:trace>
  <inkml:trace contextRef="#ctx0" brushRef="#br0" timeOffset="199568.744">10809 13277 380 0,'-25'9'143'0,"25"-3"-112"0,4 4 10 16,3-10-5-16,7 0-12 16,7-6 0-16,4 2-11 15,7-5-3-15,3 0-6 16,4-1-3-16,3 4 0 0,4 3-1 16,7 6 2-16,-4 6-3 15,1 1-2-15,-4 9-42 16,-8-4-20-16,-2-5-44 0,2-1-19 15,5-6-5 1</inkml:trace>
  <inkml:trace contextRef="#ctx0" brushRef="#br0" timeOffset="199899.408">12037 12781 280 0,'0'-15'104'0,"3"11"-81"0,-3-2 20 0,4 3 6 0,-4 3-7 15,0 0 0-15,0 0 1 16,0 0 2-16,0 3-24 16,-4 16 6-16,-3 16 1 0,-3 8-9 15,-1 4-1-15,-7 10-8 16,-3-1-4-16,-3 4-3 15,-8 9-3-15,-3 9 1 16,-1-6 1-16,1-9-3 16,3-6 0-16,4-7-1 15,7-13-2-15,3-8-35 16,4-11-14-16,4-2-30 16,2-13-14-16,8-12-73 15</inkml:trace>
  <inkml:trace contextRef="#ctx0" brushRef="#br0" timeOffset="200154.293">11582 12706 316 0,'-25'-28'118'0,"21"25"-92"0,4-4 17 0,0 7 1 15,4 0-11-15,7 7-2 16,3 5-2-16,7 16 1 15,4 23-16-15,3 14-1 0,4 4-2 16,3 4-4-16,0 8-2 16,4 7-2-16,0-3 0 0,-4-10-2 15,-3-9-1 1,-1-7-21-16,-2-15-11 0,-1-9-44 16,-3-7-18-16,-1-6-70 15</inkml:trace>
  <inkml:trace contextRef="#ctx0" brushRef="#br0" timeOffset="201085.49">12968 12744 264 0,'7'-16'99'0,"-3"10"-77"0,-1-4 9 0,1 7 1 15,-4 3-3-15,0 0 5 16,0 0 6-16,0 3 2 15,-4 4-22-15,-3 5 8 0,-3 13 3 16,-8 10-10-16,-7 12-2 16,-6 3-7-16,-8 3-2 15,-4-3-4-15,5 1-1 0,2-1 1 16,5 0 1 0,6 6-3-16,7-2-1 15,8-4 1-15,6-6 2 16,11-4 1-16,7-8 1 0,11-4 2 15,10-6 4-15,4-6-4 16,7-4 0-16,10-6-4 16,11-2-1-16,4-4-1 15,-8 0 0-15,-6-4-2 16,-8-2 1-16,-10 0-2 16,-7 0 2-16,-7-1-9 15,-4 1-1-15,-4 0-27 16,-3 0-13-16,-3 2-15 15,-4 1-5-15,-7 3-27 0,0 3-13 16,-11 1-41 0</inkml:trace>
  <inkml:trace contextRef="#ctx0" brushRef="#br0" timeOffset="201385.275">12633 13753 320 0,'-32'13'121'0,"32"-10"-95"0,0 6 22 0,4-5 5 15,3-1-9-15,7 0 1 0,7-3-1 16,14 0 2 0,11-6-25-16,4-4 1 0,10-2 2 15,14-1-9-15,3 4-3 0,1 2-10 16,-8 4-1-16,-6 0 3 15,-11-3 2-15,-4 0-7 16,-3-7-1-16,0 4-29 16,-7-1-11-16,-4 1-30 15,-3-1-12-15,-4 7-72 16,-7-3-67 0,-3 6 80-16</inkml:trace>
  <inkml:trace contextRef="#ctx0" brushRef="#br0" timeOffset="201954.201">13875 13026 280 0,'-39'9'107'0,"25"-9"-83"0,-4 10 24 0,15-10 6 16,3 0-15-16,3 0-5 16,8 0 3-16,3-3 0 15,7-4-19-15,11 7 7 0,14-3 3 16,7 3-9-16,7 0-3 16,3 0-9-16,-6 3-5 15,-5-3 1-15,-6 10 0 16,-7-10-34-16,-7 6-14 15,-4-3-55-15,0-3-21 16,1-9-45 0</inkml:trace>
  <inkml:trace contextRef="#ctx0" brushRef="#br0" timeOffset="202510.125">14432 12725 364 0,'-10'-13'137'0,"17"7"-106"0,7-3 21 16,-4 2 3-16,8-2-17 15,3-4-2-15,7 4-6 16,4 0 1-16,7 5-17 16,0 4 3-16,0 0 1 0,-4 4-2 15,-3 5 1-15,-8 0-3 16,-3 1 1-16,-6-1-2 15,-5 1 0-15,-6 2-3 16,-4 1-1-16,-7-1-5 16,0 1-3-16,-4-4 0 15,0 10-1-15,1-3 0 16,-1 6 0-16,4 3-3 0,4 3 2 16,3-3-1-16,7 3-2 15,7 0 0-15,3 1 0 16,8-4 5-16,7 0 1 15,14 0 0-15,7 0-2 16,10 0-2-16,-6 0 1 16,-5 0 1-16,-9 10 0 15,-4-4 0-15,-11 1 2 16,-7-4 1-16,-10 9 3 16,-11-5 1-16,-11 2 3 15,-10-6-3-15,-14-6 1 16,-15 7-5-16,-6-7 0 0,-4-1-1 15,-7 1 1 1,-4-3-4-16,-3-6 0 0,7 2 1 16,11-5 0-16,6-7-22 15,11-3-10-15,11-3-50 16,7-3-20-16,14-4-128 16</inkml:trace>
  <inkml:trace contextRef="#ctx0" brushRef="#br0" timeOffset="204524.073">9927 10304 188 0,'-7'-3'71'0,"7"0"-55"0,-3 0 17 0,3 3 5 0,0 0-9 16,0 0-2-16,0 0 0 15,0 0 0-15,3 0-14 16,8 0 10-16,-1 0 4 0,1 0-3 16,3 3 0-16,4 0-7 15,3 3 0-15,0 1-8 16,4 2-1-16,-1 0-2 15,1 1-1-15,0-1-6 16,-1-2 1-16,1-1 0 16,-4-3 2-16,0-3 1 15,-3-3 1-15,-4-3-13 16,-3-1-7-16,-1 1-38 16,-6-3-17-16,-1 9-82 15</inkml:trace>
  <inkml:trace contextRef="#ctx0" brushRef="#br0" timeOffset="204898.813">10294 10182 312 0,'-11'0'118'0,"11"-3"-92"0,0-3 6 0,4 6-4 15,3-4-5-15,0 1 1 0,4 0-2 16,3 0-2-16,7-3-10 16,4-1-2-16,3 1 2 15,4 0-6-15,-4 3 0 0,0 3 0 16,4 0 0-16,-4 3 4 16,-3 0 3-16,-8 3 5 15,-6 4 4-15,-7 5-4 16,-8 4-1-16,-7 3-7 15,-3 3 0-15,-3 0-7 16,-1 0-1-16,0-3 0 16,4-3 2-16,4 6-28 15,3 0-11-15,3-3-24 16,1-3-10-16,6-3-12 16,-3 0-4-16,4-4-42 15</inkml:trace>
  <inkml:trace contextRef="#ctx0" brushRef="#br0" timeOffset="205182.476">10008 10684 272 0,'-24'9'104'0,"24"-9"-81"0,0 9 20 0,3-9 3 0,4 0-7 16,7 0 2-16,4 0-6 16,10 0 1-16,18-9-20 15,21 3 0-15,11-7-2 0,3 1-7 16,3 5-4-16,8 4 0 16,0 3 0-1,-4-3-19-15,-10 3-7 0,-4-3-48 16,3 0-19-16,-6-13-72 15</inkml:trace>
  <inkml:trace contextRef="#ctx0" brushRef="#br0" timeOffset="205828.566">13684 9903 248 0,'-35'-9'93'0,"24"5"-72"0,1-5 22 0,6 9 8 15,1-3-18-15,3-3-4 16,3-1 0-16,4 1 2 16,7 0-17-16,4 6 7 0,10 0 6 15,8 3-11-15,-1 0-1 16,0 0-7-16,4 0-3 16,3 0 0-16,1 1-1 15,-1-1-2-15,-3-3 1 16,-7 0-22-16,-4-3-9 15,-4-1-63-15,-2 1-26 16,-8 6-37 0</inkml:trace>
  <inkml:trace contextRef="#ctx0" brushRef="#br0" timeOffset="206128.598">14086 9696 356 0,'4'25'134'0,"7"-9"-104"0,6 3 18 16,-3-10 3-16,7-3-14 16,8 4 1-16,6-4-10 15,4-6-5-15,3 0-13 16,7-3 5-16,4-3 2 0,-7 2-3 16,-7 1 0-16,-11 3 0 15,-14 7 4-15,-17 2-10 16,-15 10-4-16,-3 15-3 0,0 1 1 15,3 2-3-15,4-2 0 16,0-4-21-16,3-6-10 16,4 0-31-16,0-6-12 15,0 6-31-15,4 0-13 16,-4-6-33 0</inkml:trace>
  <inkml:trace contextRef="#ctx0" brushRef="#br0" timeOffset="206429.692">13758 10326 356 0,'0'10'134'0,"14"-20"-104"0,4 10 20 16,-4 0 2-16,7-9-14 16,8 6-2-16,13-7-16 15,21-2-7-15,12-1-8 16,-1 4-4-16,-4 3 2 0,4 6-4 16,-3 0 0-16,-4 3-30 15,-7 0-12-15,-7 3-73 16,-11 7-30-16,-14-4-3 15</inkml:trace>
  <inkml:trace contextRef="#ctx0" brushRef="#br0" timeOffset="207359.812">11476 10894 236 0,'-14'0'90'0,"14"0"-70"0,0-3 15 0,0 3 0 15,0 0-1-15,3 0 2 16,1 3 3-16,3 0 2 16,0 0-22-16,4 0 7 15,-1 0 4-15,8 0-5 0,3 1 0 16,7-4-12-16,7 0-3 16,8-4-6-16,3 1-1 15,-4 0-1-15,-14 3 1 16,-3 0-2-16,0 0-1 15,-1 0-4-15,-3 0-2 16,-3 0-35-16,-7 0-13 16,-1 0-16-16,-3 0-5 15,0 3-76 1</inkml:trace>
  <inkml:trace contextRef="#ctx0" brushRef="#br0" timeOffset="207721.083">11956 10552 304 0,'0'-13'112'0,"3"10"-87"0,1 0 7 0,-4 3-3 16,3 0-1-16,4 6 6 16,0 4-8-16,0 9-3 15,0 6-13-15,-3 3-2 0,0 6 2 16,-4 4-6-16,0 9-2 16,-4 6-1-16,4-12 1 15,0-9-1-15,-4 8-1 16,1 4-6-16,3-12-1 15,0-1-28-15,3-9-12 16,1-6-24-16,3-10-8 16,4-3-53-1</inkml:trace>
  <inkml:trace contextRef="#ctx0" brushRef="#br0" timeOffset="207997.207">12361 10740 316 0,'0'0'121'0,"4"0"-95"0,-8 10 16 15,4-7 1-15,-3 6-6 16,-8 4 0-16,-3 5-9 16,-4 7-5-16,1 13-13 15,-4 0-6-15,3-1-1 0,0 1-2 16,4-7-1-16,4-6 1 15,-1-3-1-15,4-3-11 16,0-6-5-16,3 2-28 16,1-5-11-16,-1-1-26 0,1-6-12 15,3-12-38 1</inkml:trace>
  <inkml:trace contextRef="#ctx0" brushRef="#br0" timeOffset="208235.155">12171 10737 272 0,'-11'3'104'0,"11"0"-81"0,4 4 20 0,-1-4 6 15,4 0-3-15,4 3 3 16,3 7-12-16,0 5-3 16,0 7-19-16,4 10-5 0,0 6-2 0,-1 0-7 15,-3-13 0-15,-3-9 1 16,3 9 1-16,7 0-4 15,-3-9-1-15,-4-4-24 16,0-8-7-16,-3-1-26 16,-1-12-10-16,1 6-89 15</inkml:trace>
  <inkml:trace contextRef="#ctx0" brushRef="#br0" timeOffset="208802.031">12883 10665 280 0,'-3'-10'107'0,"3"4"-83"0,0-3 15 0,0 2 3 16,3 1-12-16,1 0 0 15,0 0 3-15,-1-4 3 16,1 1-19-16,-1 6 2 0,1 3 1 16,3 9 0-16,3 7 0 15,1 6-2-15,3 3-1 0,0 3-7 16,4 0-4-16,3 7-3 15,0-4 0-15,0 0 2 16,0-2 4-16,-3 2 2 16,-4-6 1-16,-3 0-2 15,-4 0 1-15,-4 0-6 16,-3-3-1-16,-3-3 2 16,-4-3 3-16,0 0-2 15,-4-7 1-15,-3 0-1 16,-4-6 1-16,-3-3-2 15,0-3-1-15,0 0-3 16,0 0-2-16,-4 0 1 16,0 0-1-16,4 3-3 15,0-3 2-15,0 3 1 0,3 0 0 16,4 0-5-16,3 0 1 16,8 0-33-16,3 0-16 15,3-3-36-15,4-1-17 16,8 1-86-1</inkml:trace>
  <inkml:trace contextRef="#ctx0" brushRef="#br0" timeOffset="209135.623">12749 11188 336 0,'-17'-3'126'0,"13"0"-98"0,4 3 25 16,0 0 5-16,7-3-19 16,4 0-2-16,3 3-5 15,4 0 2-15,3 0-18 16,7 0 4-16,0 0 1 0,-3 0-7 15,17 0-1-15,4 0-7 16,0 0-2-16,-4-3-2 0,-6 3-2 16,-8 0-17-16,-7-3-9 15,-3 3-48-15,-8-3-22 16</inkml:trace>
  <inkml:trace contextRef="#ctx0" brushRef="#br0" timeOffset="210112.917">13667 10728 264 0,'-14'-7'101'0,"10"4"-78"0,-3 3 15 0,3 0 4 16,1 0-8-16,-1 0 1 16,4 3-9-16,0-3-4 15,4 7-12-15,6-4 2 0,5-3 4 16,6 0 3-16,7 0 3 16,7 0-10-16,-3-3-4 15,-4 3-5-15,0 0-3 16,-6 0 1-16,-5 3 1 15,-3-3-6-15,-3 6 1 0,0-3-39 16,-4 0-14-16,0 0-45 16,10 4-93-1</inkml:trace>
  <inkml:trace contextRef="#ctx0" brushRef="#br0" timeOffset="210438.092">14086 10574 260 0,'11'-28'99'0,"-4"15"-77"0,4 1 7 0,-4 5-3 15,-4 4 3-15,-3 3 7 16,4 3 3-16,-4 4 1 16,-4 5-22-16,-3 4-2 0,-3 3 1 15,-1-1 0-15,0 1 1 16,4 3-7-16,0-6-4 15,4 0-7-15,3-1 0 16,7-2 0-16,3-1 2 16,5-2-3-16,-1-1 0 15,3 1-1-15,1-7 0 16,0 3 4-16,-1-3 1 16,1 0-8-16,-4-3-4 15,0 0-33-15,-3 0-15 16,-1-3-28-16,1 3-11 15,-4 0-37 1</inkml:trace>
  <inkml:trace contextRef="#ctx0" brushRef="#br0" timeOffset="210670.105">14376 10574 332 0,'-7'-16'126'0,"7"10"-98"0,-4 0 19 16,4 6 0-16,0 0-12 15,-3 6-3-15,-1 10-12 16,1 2-2-16,-5 17-11 16,1-1-4-16,4 4-2 0,-1 0-1 15,1 9 2-15,3-7-8 16,0 8-3-16,0-8-39 0,0-5-19 16,0-7-40-16,0-6-18 15</inkml:trace>
  <inkml:trace contextRef="#ctx0" brushRef="#br0" timeOffset="211354.774">11529 11333 252 0,'-4'-7'96'0,"4"4"-75"0,7 0 12 0,0 0 2 16,0 0-1-16,4 3 1 15,3 0 1-15,7 0 0 16,11 0-19-16,7 0 3 0,3 3 1 16,4 0-5-16,0 0-1 0,0 0-9 15,0-3-2-15,3 0-2 16,7-3-2-16,4-3 1 16,0 0-1-1,-3-4 2-15,-11 4 1 0,-4-3-1 16,-10 2 1-16,-8 4-4 15,-6 0-2-15,-4 3-31 16,-7 0-15-16,-3 3-28 16,-4 4-10-16,-4 5-57 15</inkml:trace>
  <inkml:trace contextRef="#ctx0" brushRef="#br0" timeOffset="211751.524">11659 11565 268 0,'-14'-3'101'0,"14"6"-78"0,4-3 11 0,3 0 1 0,3 0-6 16,4 0 3-16,4 0-1 15,3-3 1-15,4-4-17 16,3 1-2-16,0 0-2 0,-3 3-6 15,-4 0-1-15,0 3-4 16,-3 0-1-16,0 3-30 16,-4 0-12-16,-4 0-35 15,5 0-14-15,2-3-39 16</inkml:trace>
  <inkml:trace contextRef="#ctx0" brushRef="#br0" timeOffset="211974.215">12044 11464 308 0,'-7'-6'115'0,"7"3"-89"0,3-3 14 0,-3 6 3 15,4-3-9-15,3 6 3 16,0 3-12-16,-4 10-3 16,1 6-13-16,-4 3-3 0,0 0-2 15,0 0-2-15,0-3-2 16,0 6-10-16,4-9-4 15,-1 0-33-15,4-7-14 16,4-2-23-16,3-4-9 16,0 0-31-1</inkml:trace>
  <inkml:trace contextRef="#ctx0" brushRef="#br0" timeOffset="212691.826">13864 11132 228 0,'-17'3'88'0,"6"3"-69"0,-3 1 19 15,10-4 6-15,-3 0-8 16,4 0 2-16,-1-3-11 16,4 0-4-16,0 0-13 15,7-3 9-15,4-3 7 0,3-1-5 0,7 1-2 16,7 3-5-1,15 0 1-15,10 3-4 0,3 0 1 16,0 0-5-16,1 0 1 16,-4 0-3-1,-4 0 0-15,1 0 1 0,-5-3 1 16,5-7-6-16,-4 1 0 16,-4 6-6-16,-7-3 1 15,-6-4-36-15,-8 10-13 16,-11 0-33-16,-10 0-13 15,-7 10-49 1</inkml:trace>
  <inkml:trace contextRef="#ctx0" brushRef="#br0" timeOffset="212965.045">13871 11414 304 0,'-3'3'115'0,"6"-3"-89"0,4-3 12 15,0-3 1-15,4 0-3 16,7-4 0-16,3-5-8 16,7 5-5-16,4 1-13 15,-1 6-4-15,-2-4-2 0,-1 7-2 16,-3 0-2-16,-4 0-15 15,-4 7-7-15,-2-4-47 16,-5-3-17-16,1 9-68 16</inkml:trace>
  <inkml:trace contextRef="#ctx0" brushRef="#br0" timeOffset="213222.668">14291 11232 340 0,'4'-9'126'0,"-1"9"-98"0,1 0 8 0,-1 0-2 15,1 9-2-15,-1 1 3 0,-3 5-11 16,0 7-4-16,-3 7-11 16,3 2-6-16,-4 7 0 0,4-1-4 15,0-2 0-15,0-10-8 16,0 0-2-16,4-9-27 15,-1-4-11-15,4-9-20 16,0-3-8-16,4-6-62 16</inkml:trace>
  <inkml:trace contextRef="#ctx0" brushRef="#br0" timeOffset="214687.276">15205 11214 220 0,'7'-10'82'0,"-4"7"-64"0,4-6 18 16,-3 5 2-16,-1-2-3 15,1 0 4-15,-1 3-1 0,-3 3 0 16,0 0-20-16,0 3 9 0,-3 6 4 16,-1 7-5-16,-6 6-3 15,-4 22-7-15,-7 12-2 16,-8 7-8-16,1 0-2 15,-4-4 0-15,1-2 0 16,2-4-5-16,5 3 1 16,6-8 0-16,4-8 0 15,-4-5 0-15,8-7 2 16,3-6-1-16,0-10 2 16,0 7-11-16,0-12-4 15,-1-4-34-15,1-6-13 16,4-7-31-16,3-6-13 15,7 7-36 1</inkml:trace>
  <inkml:trace contextRef="#ctx0" brushRef="#br0" timeOffset="-214434.382">14912 11179 272 0,'-11'-16'101'0,"11"10"-78"0,4-3 11 0,-1 2-1 16,1 1-3-16,-1 0 4 15,1 3-5-15,3 3-3 16,0 3-14-16,0 3 8 0,4 4 6 16,-1 5-1-16,8 7 0 15,0 10-5-15,-1 18-2 16,8 12-4-16,3 7 1 15,7-3-2-15,-3-3 2 16,3-7-8-16,-3-2-4 16,-4-4-2-16,-3-9 1 15,-4-4-1-15,-7-9-1 16,1-6-4-16,-5-3-2 16,-3-6-33-16,-3-7-11 15,-1-6-19-15,-3-6-5 16,4-4-68-1,3 1-61-15,3 0 78 0</inkml:trace>
  <inkml:trace contextRef="#ctx0" brushRef="#br0" timeOffset="-213637.181">15759 11279 212 0,'0'-6'82'0,"3"3"-64"0,-3 0 15 15,0 3 4-15,0 0 1 16,4-6 2-16,-4 6 2 15,0 0 1-15,0 0-23 16,0-4 6-16,0-2 2 0,-4 6-7 16,1 6 1-16,-4-2-7 15,-4 2 1-15,0 6-5 16,-3 4-1-16,-3 6-6 0,-1 0-1 16,0 6-1-16,1 0-2 15,3-2 1 1,3-8 1-16,4 1-1 0,0-3-1 15,3-7-2-15,1 7 1 16,3-4 1-16,3-2 2 16,4-1-1-16,4-2-1 15,3-4 3-15,4-3 0 16,3-3-4-16,0-1 1 16,0-2 2-16,0 3 1 15,1 0-1-15,-5 0-2 16,-3 0 1-16,-3-1-1 15,0 1-14-15,-4-3-5 16,0 6-39-16,-4-3-17 0,-3 3-87 16,4 0-53-1,-1 3 97-15</inkml:trace>
  <inkml:trace contextRef="#ctx0" brushRef="#br0" timeOffset="-213409.643">15480 11743 320 0,'3'0'121'0,"8"0"-95"0,10 0 14 0,-7 0-1 16,7 0-6-16,8 0 1 16,2-3-8-16,1-3-2 15,0 6-13-15,0-3-7 0,-4-3-2 16,-7 6-2-16,-3-3 2 15,-4-1-52-15,0-2-21 16,0 3-103 0</inkml:trace>
  <inkml:trace contextRef="#ctx0" brushRef="#br0" timeOffset="-212663.993">16062 11182 264 0,'0'-9'101'0,"0"3"-78"0,4 2 13 0,-4 4 2 0,0 0-5 15,0-3 1-15,0 3-11 16,0 0-3-16,0 0-12 16,0 0 4-16,-4 0 1 15,0 3-4-15,-3 4-1 0,-3 2-2 16,-1 4 1-16,1-1-2 15,-1 7 2-15,4 0-4 16,3 0-2-16,4-4 2 16,8 1 0-16,2-4 1 15,4 1 0-15,4-4-2 16,3-2-2-16,0-4 1 16,0-3 1-16,1-3-1 0,-1 0-1 15,0-1 1-15,-3 1 1 16,-1 0-8-16,-3 3-3 15,-3 0-48-15,-1 0-20 16</inkml:trace>
  <inkml:trace contextRef="#ctx0" brushRef="#br0" timeOffset="-212380.119">16284 11151 356 0,'-3'-19'132'0,"6"3"-103"0,1 13 14 0,-4 3-1 0,0 0-11 15,3 0 2-15,1 3-2 16,-1 19 1-16,1 0-17 16,-4 10 0-16,0 8 1 0,-4 20-8 15,4-4-2-15,-3 4-6 16,3-7-1-16,0-3 1 15,3-9 0-15,1-9-16 16,-1-7-4-16,-3-7-43 16,0 1-17-16,0-9-64 15,4-1-28 1,-4-9 47-16</inkml:trace>
  <inkml:trace contextRef="#ctx0" brushRef="#br0" timeOffset="-211520.707">16111 10809 240 0,'0'-16'90'0,"0"10"-70"0,0-3 10 0,0 2-1 16,-7 1-13-16,-3 0-2 16,-8 0 5-16,-7-4 2 15,-6-2-10-15,-8 2 4 0,-3 1 5 16,-8 6 2-16,-17-4 4 16,-21 7-5-16,-7 10-3 15,-4-1-13-15,-21 7-2 16,-11 15-3-16,4 19 0 15,32-12 8-15,-53 50 5 16,21 9 0-16,18 29 2 16,20 5-2-16,22 4 0 0,22 9-7 15,30-12-4-15,44-19 10 16,45-10 6-16,42-24 6 16,39-4 5-16,46-25-6 15,8-12-4-15,27-16-7 16,-17-16 0-16,-1-19-5 15,-20-21 1-15,-22-26-5 16,-6-24 0-16,-15-1 1 16,-21-25 0-16,-28-15 0 15,-29-10 0-15,-27-31 0 16,-40-3 0-16,-45-10-5 16,-25 16 1-16,-32 28 0 15,-28 38 0-15,-10 34-5 16,-29 41 1-16,11 32-5 15,3 18-1-15,15 9-48 16,17 4-19-16,25 6-62 0,28 6-27 16,17-9 4-1</inkml:trace>
  <inkml:trace contextRef="#ctx0" brushRef="#br0" timeOffset="-208293.95">9574 14528 212 0,'-7'-3'82'0,"7"3"-64"0,-3 0 13 0,3 0 1 15,0 0-11-15,0 0-1 16,3 3 1-16,1 3 3 16,3 3-12-16,4 1 9 0,3-4 2 15,7 0 0-15,11-2 0 16,10-4-8-16,7-4-4 16,4-2-6-16,-3 6-2 15,-8-3-3-15,-3 0-1 16,-11 0-15-16,-7 0-4 15,0-4-43-15,-3 1-19 16</inkml:trace>
  <inkml:trace contextRef="#ctx0" brushRef="#br0" timeOffset="-207967.138">9927 14202 260 0,'-25'-19'96'0,"25"19"-75"0,8 0 17 16,-1 0 3-16,10 6-9 0,1-3 1 16,3-3-3-16,4 0 1 15,6 0-17-15,12-9 3 0,13 6 3 16,8-4-2-16,-1 4-1 16,-3 3-1-16,-7 3 3 15,-11 13 0-15,-6 6 3 16,-12 9-6-16,-6 10 1 15,-7 3-10-15,-8 6-2 16,-6 0-1-16,-4-6 0 16,-7 3-5-16,-1-9 1 15,5-7-22-15,-1-6-8 16,1-3-23-16,3-6-6 16,0-3-13-16,-4-4-5 15,0 4-75 1</inkml:trace>
  <inkml:trace contextRef="#ctx0" brushRef="#br0" timeOffset="-207694.346">9581 15042 340 0,'4'0'126'0,"7"0"-98"0,3 0 17 15,-4 0 1-15,11 0-7 16,11 0 1-16,18-3-11 16,13-3-3-16,8-1-15 0,17 1 0 0,11 0 2 15,3 3-7-15,-7 0-1 16,-3 3-3 0,0-4-2-16,-4 1-35 15,-11-6-14-15,-6 6-57 0,-11-13-22 16,-18-3-30-1</inkml:trace>
  <inkml:trace contextRef="#ctx0" brushRef="#br0" timeOffset="-207091.384">14344 14095 312 0,'-28'3'115'0,"14"3"-89"0,-8 1 23 0,12-4 6 16,-1 0-18-16,1 6-6 0,3-2-5 15,7-1 0-15,7 0-14 16,10 1 2-16,12-4 2 16,9-3-8-16,15-3-4 0,11-1 3 15,3 1 3-15,-4 6-8 16,-6 1-2-16,-11 2-59 16,-8 3-25-16,-6-3-105 31</inkml:trace>
  <inkml:trace contextRef="#ctx0" brushRef="#br0" timeOffset="-206790.899">14788 13941 424 0,'-3'38'159'0,"14"-25"-124"0,6 5 9 0,-3-14-5 16,11-1-8-16,17-3 4 15,18-3-8-15,-10-1-2 16,13-2-14-16,-10 0 0 0,-11 9 2 16,-10 10 4-16,-18 12 2 15,-14 12-8-15,-14 26-2 16,-11 6-5-16,1-6-3 16,6-7-5-16,4-12 0 15,7-6-16-15,3-7-6 16,4-9-36-16,0 6-15 15,0-6-21-15,-3 0-7 0,-4 3-64 16</inkml:trace>
  <inkml:trace contextRef="#ctx0" brushRef="#br0" timeOffset="-206478.571">14393 14819 364 0,'-31'7'134'0,"34"-7"-104"0,4-7 23 0,0 7 1 15,11-9-9-15,14-4-2 16,21-5-9-16,14 2-4 15,3 0-16-15,11 1-4 0,11 5-3 16,3 16-3-16,-3 7-1 16,-11 6 1-16,-10 3 0 15,-8 0-38-15,-6-7-14 16,-4-5-42-16,-1-10-16 16,-6-3-74-1</inkml:trace>
  <inkml:trace contextRef="#ctx0" brushRef="#br0" timeOffset="-205585.446">14005 15569 316 0,'-31'12'121'0,"27"-5"-95"0,0-4-6 16,19-3 50-16,6 0-18 15,14 0-2-15,11-3-6 16,3-1-25-16,4 1-5 0,-3 3-2 0,-1 3-7 16,4 1-1-1,-4-1-2-15,1 6 1 0,-1 1-46 16,-7 5-18-16,-6-5-43 16,-5-7-15-16,-9 9-31 15</inkml:trace>
  <inkml:trace contextRef="#ctx0" brushRef="#br0" timeOffset="-205322.621">14788 15296 400 0,'-3'-13'151'0,"3"13"-118"0,3 0 11 0,1 4-4 16,0 5-6-16,-1 10 5 15,1 12-16-15,-4 10-3 16,0 6-12-16,-4 9-3 0,1 16 1 16,-1 13-3-16,0-10 0 15,1-6-3-15,6-9-1 16,1 0-26-16,3-13-11 16,0-13-19-16,4-12-7 15,-1-3-12-15,1-13-2 16,3-9-70-1</inkml:trace>
  <inkml:trace contextRef="#ctx0" brushRef="#br0" timeOffset="-204960.902">15141 15409 368 0,'-17'9'140'0,"10"4"-109"0,-8 9 2 15,12-10-6-15,-4 7-6 16,0 9 2-16,0 13-1 16,0 16 1-16,7 18-13 15,7-9-1-15,7-7 1 0,11-9-4 16,3-3-1-16,7-9-2 16,0-10 0-16,1-9 2 15,2-10 4-15,5-15 7 16,-1-13 4-16,-7-25-8 0,-6-18-2 15,-15-1-2-15,-18 0 0 16,-17-6-2-16,-14-6 1 16,-18 9-4-16,-18 7-2 15,-10 24-16-15,7 13-5 16,11 13-28-16,13 6-9 16,8 6-34-16,14 6-15 15,17-2-60 1</inkml:trace>
  <inkml:trace contextRef="#ctx0" brushRef="#br0" timeOffset="-204210.817">13406 15189 316 0,'7'-9'121'15,"0"9"-95"-15,0 0 25 0,-4 0 2 0,1 6-13 16,-4 7-1-16,-4 9-9 15,-3 6-4-15,-7 10-14 16,-7 5-1-16,-11 1 2 0,-7 0-3 16,-6 0 0-16,-1-3-4 15,3 6 1-15,12-6-4 16,6 6-2-16,11-10 2 16,14-5 0-16,17-4-1 15,15-9 1-15,7-4 0 16,7-8 3-16,3-4-1 15,8-9 0-15,6-4-1 0,1 1 0 16,-8 6-2 0,-10-4 1-16,-7 7 0 15,-11 7 1-15,-7-4-22 0,-3 3-10 16,-8-3-35-16,-6 7-14 16,-8-1-35-16,-3 4-15 15,-7-1-15 1</inkml:trace>
  <inkml:trace contextRef="#ctx0" brushRef="#br0" timeOffset="-203992.982">13028 16171 352 0,'-7'3'132'0,"21"-3"-103"0,14-3 18 15,-10 0 4-15,14 0-16 16,10-4-2-16,7 4-13 15,-3-3-5-15,0 6-8 16,0-3-5-16,0-4-1 0,-7 7-10 16,-4 0-2-16,-3 0-49 15,-4-3-21-15,0 3-95 16</inkml:trace>
  <inkml:trace contextRef="#ctx0" brushRef="#br0" timeOffset="-203523.893">11448 15597 264 0,'-36'-9'101'0,"43"5"-78"0,-24 1 15 0,17 3 2 15,0-3-13-15,7 0-1 16</inkml:trace>
  <inkml:trace contextRef="#ctx0" brushRef="#br0" timeOffset="-203371.081">11426 15566 609 0,'29'-10'41'0,"6"1"-5"0,11-1-8 16,14 1-15-16,7 3-2 15,0 3-7-15,-4-1-1 16,-6 8-1-16,-4 2 1 16,-7 0-35-16,-8 0-16 15,-6 1-30-15,-7-1-14 16,-4 6-70-16</inkml:trace>
  <inkml:trace contextRef="#ctx0" brushRef="#br0" timeOffset="-203086.364">12188 15020 288 0,'-17'-22'110'0,"17"16"-86"0,3-4 22 16,-3 10 4-16,4-3-10 15,3 6 0-15,0 7-10 16,0 9-2-16,-3 9-15 0,-1 19 3 0,-3 25 2 15,-3 10-8-15,-1 2-3 16,-3 13-4-16,3 10 0 16,4-7-4-16,0-12 0 15,4-16-1-15,0-12 0 16,3-13-36-16,0-10-14 16,3-8-25-16,1-14-7 15,6-15-67 1</inkml:trace>
  <inkml:trace contextRef="#ctx0" brushRef="#br0" timeOffset="-202832.943">12746 15428 288 0,'7'-19'110'0,"-4"16"-86"0,1 3 24 0,-4 0 5 0,0 3-11 16,0 6 1-16,-4 7-10 15,-6 6 0-15,-4 3-19 16,-4 6 1-16,-7 10 1 0,-3 6-8 16,0 13-2-16,3-7-4 15,1-3 1-15,6-6-2 16,0-9-1-16,8-7-26 16,-1-3-10-16,4-3-31 15,0-7-10-15,0-2-89 16</inkml:trace>
  <inkml:trace contextRef="#ctx0" brushRef="#br0" timeOffset="-202621.201">12464 15399 364 0,'0'-12'134'0,"3"12"-104"0,1 3 12 0,-1 0-2 16,1 10-13-16,3 9-1 15,-4 9-13-15,1 10-5 16,-1 12-5-16,4 13-3 0,8 3 3 16,2-6-11-16,8-10-2 15,3-6-44-15,4-9-19 16,0-4-97 0</inkml:trace>
  <inkml:trace contextRef="#ctx0" brushRef="#br0" timeOffset="-201671.297">11550 16199 244 0,'-7'-3'93'0,"7"3"-72"0,3 0 5 0,4 0-1 16,-3 0 4-16,3 3 6 15,0 0 4-15,4 0 3 16,3 0-23-16,3-3 9 0,5 0 5 16,2-3-4-16,8-3-2 15,10 0-7-15,4 3 0 16,4 3-11-16,3 0-3 15,10 3-2-15,11 0 0 16,0 3-2-16,-7 4 1 16,-7-4-2-16,-7-3-1 0,-7-3 3 15,-11-6 0-15,-3-4-10 16,-4-2-5-16,-3-1-10 16,0 1-1-16,-8-1-6 15,-3 4 1-15,-3 2-16 16,0-2-4-16,-4 9-30 15,0 0-11-15,0 9-40 16</inkml:trace>
  <inkml:trace contextRef="#ctx0" brushRef="#br0" timeOffset="-201358.084">11712 16610 280 0,'-24'12'104'0,"27"-12"-81"0,8 7 27 0,-1-7 6 15,8 0-10-15,3-7-2 16,7 7-3-16,4-6-1 0,3 0-22 15,1-1-6-15,-1 1-1 0,4 0-5 16,-1 3-1-16,1 0 0 16,-7 3-1-16,0 0-20 15,-4 0-7-15,-3 0-37 16,-1 0-14-16,1 0-102 16</inkml:trace>
  <inkml:trace contextRef="#ctx0" brushRef="#br0" timeOffset="-201104.53">12277 16478 328 0,'-7'-16'123'0,"14"7"-95"0,0-4 22 0,0 7 6 16,3-3-15-16,4 2-1 15,1 7-6-15,-1 7 1 16,-4 5-19-16,-3 13 0 0,0 10-2 15,-7 12-7-15,0 0-2 16,0-9-3-16,0 15-2 16,0-9-13-16,4-3-4 15,-1 12-29-15,5-22-12 16,-5-6-19-16,4-9-5 16,0 3-76-1</inkml:trace>
  <inkml:trace contextRef="#ctx0" brushRef="#br0" timeOffset="-200383.581">14411 16237 228 0,'-21'-7'85'0,"14"4"-66"0,0 3 25 15,3 0 9-15,1 0-12 16,3 3-1-16,0 4-8 15,0-1-2-15,3 3-17 16,4 1 8-16,11-1 5 0,14-6-1 16,21-3 3-16,14-9-1 15,7-10 1-15,10 3-11 16,15-2-3-16,3 5-6 16,-6 4 0-16,-15 2-5 15,-7 4 0-15,-11 0-1 0,-6 0 1 16,-8 3-2-16,-10 0 2 15,-11 0-26-15,-7 0-12 16,-6 0-15-16,-8 0-7 16,-11 0-18-16,-7 3-5 15,-3 10-74 1</inkml:trace>
  <inkml:trace contextRef="#ctx0" brushRef="#br0" timeOffset="-200106.646">14422 16651 356 0,'-4'0'134'0,"11"-4"-104"0,7-2 14 15,0 6-2-15,11-3-11 16,10-3 2-16,8 6-15 15,2 0-5-15,1 0-8 16,-3 0-4-16,-5 0 2 0,-2 0-2 16,-4 6 2-16,-4-6-20 15,0 0-8-15,-3 0-45 16,-4 0-19-16,4 0-75 16</inkml:trace>
  <inkml:trace contextRef="#ctx0" brushRef="#br0" timeOffset="-199873.254">15120 16422 408 0,'-3'-13'151'0,"6"13"-118"0,4 0 9 0,0 0-3 16,0 9-10-16,0 7 3 15,-3 9-12-15,-1 10-2 16,-3 18-10-16,0 16-3 0,-3 0-1 15,3-6-2-15,0-4-2 0,3-5-13 16,1-14-4-16,3-2-31 16,0-10-14-16,4-9-25 15,-1-6-8-15,1-4-59 16</inkml:trace>
  <inkml:trace contextRef="#ctx0" brushRef="#br0" timeOffset="-198805.013">9419 16077 324 0,'4'-22'121'0,"-1"19"-95"0,-3 3 20 15,0 0 1-15,-3 3-14 0,-4 6-4 16,-4 7-9-16,-7 15 0 15,-6 16-11-15,-8 10 1 0,-3-1 3 16,-1 4-5-16,5 6-2 16,-1-4-3-16,4 4-3 15,-4 3-2-15,7-3 1 16,1-7 1-16,2-11 2 16,5-5-3-16,3-5-2 15,0-13-36-15,3-6-16 16,4 0-21-16,0-10-6 15,3-3-65 1</inkml:trace>
  <inkml:trace contextRef="#ctx0" brushRef="#br0" timeOffset="-198504.784">8869 16067 288 0,'-11'-25'107'0,"11"6"-83"0,0 1 15 16,4 8 3-16,3 1-5 16,0-1 0-16,3 10-7 15,5 0-2-15,2 19-15 16,4 9 5-16,4 19 5 0,3 22-6 16,1 7-2-16,-1 2-6 15,4 7-4-15,3 3-2 16,0-1-3-16,4-8 1 15,-4-7 1-15,-3-19-1 16,-4-3 2-16,-3-12-24 16,-4-7-11-16,-3-6-41 0,-4-6-16 15,-4 0-79 1</inkml:trace>
  <inkml:trace contextRef="#ctx0" brushRef="#br0" timeOffset="-197383.899">9772 16067 228 0,'-14'-12'85'0,"14"9"-66"0,0-4 16 0,0 7 6 15,0-6-13-15,3 0-1 16,1-4 4-16,-1 7 2 15,1-3-17-15,3 3 6 0,0 6 2 16,4 6 1-16,3 4 2 16,3 9-9-16,5 12-3 15,-1 10 0-15,3 3 1 16,-2 0-7-16,6-6-1 16,-7-3 0-16,0-7 2 15,-3-9-1-15,-4 6 2 16,-4-12-4-16,1-4 1 0,-4-2-3 15,0-1 2-15,-7-2 0 16,0-4 1-16,-3 0-2 16,-8 0-1-16,-3-3-1 15,-7 0 0-15,-4 0-2 16,-7 0 1-16,-6 3-4 16,2-3 0-16,1 3 1 15,0 0 0-15,3 1-3 16,4-1 2-16,3 0 1 15,7 0 0-15,4 0-33 16,7 3-13-16,0 1-21 0,4-1-9 16,3-6-16-16,3 9-7 15,4 1-39 1</inkml:trace>
  <inkml:trace contextRef="#ctx0" brushRef="#br0" timeOffset="-197098.076">9560 16735 264 0,'-7'-3'99'0,"11"0"-77"0,3 3 18 0,0 0 4 0,0 0-1 15,4 0 2-15,6 3-3 16,8 0-2-16,7 0-21 15,10 0 2-15,7-3 2 0,4-3-8 16,-3 0-3-16,-5 0-5 16,5 0 0-16,-8 0-4 15,-3 0-2-15,0-4-20 16,-7 4-10-16,-4 0-45 16,-4 0-17-16</inkml:trace>
  <inkml:trace contextRef="#ctx0" brushRef="#br0" timeOffset="-196674.882">10410 16080 332 0,'-7'-16'123'0,"7"7"-95"0,4-4 16 16,-1 7 2-16,5 3-10 15,-1 3 2-15,0 3-7 16,0 9 1-16,0 14-18 16,-4 11-4-16,-3 23 1 0,0 2-7 15,-3 1 0-15,-1 0-2 16,1 6-2-16,-1 0 1 16,1 0-1-16,-1-6 0 15,4-10 2-15,0-6-39 16,0-9-14-16,4-10-35 15,-1-3-11-15</inkml:trace>
  <inkml:trace contextRef="#ctx0" brushRef="#br0" timeOffset="-196183.054">10770 16146 280 0,'4'-16'104'0,"-4"16"-81"0,0-3 14 0,0 3 1 0,-4 0-2 16,-3 0 0-16,0 3-8 15,-3 6-3-15,-1 7-14 16,-3 12 0-16,0 13 2 0,3 0-1 16,4 9 1-16,4-3-5 15,-1 0 0-15,8 6-1 16,3-2 1-16,3 2-2 16,4-3 1-16,8-6-4 15,2-6 0-15,4-10 1 16,1-13 2-16,-1-11 1 15,0-17 1-15,0-12-2 16,1-13-1-16,-5 1 3 16,-3-7 3-16,-6-3-4 15,-8-7-2-15,-11-5 0 0,-10-7-1 16,-11 13-2-16,-14-1-2 16,-6 17-24-16,-1 5-9 15,3 7-27-15,8 10-10 16,7 5-56-16,10 13-21 15,8 4 15 1</inkml:trace>
  <inkml:trace contextRef="#ctx0" brushRef="#br0" timeOffset="-194722.426">10354 15531 252 0,'7'-28'96'0,"-10"15"-75"0,-8-5 12 16,4 8 2-16,-7-2-4 16,-7-7 2-16,-8-3-7 15,-6 0-2-15,-4 0-13 16,-3-3 0-16,-11 9 2 0,-14 1-1 0,-14 5 1 16,-7 10-5-16,-8 10-3 15,-16 11-2 1,-12 8 0-16,-6 8-4 0,-19 10 0 15,-2 19 3-15,-1 25 1 16,-7 16 1-16,8-4 2 16,27 16-1-16,15 4 2 15,21-7-4-15,24 0 0 16,29 18 1-16,28-8 0 16,42-19 2-16,46-1 1 15,39 4 3-15,42 0 4 16,57-10 1-16,21-15 3 15,25-16-1-15,24-22-1 16,-25-19 3-16,8-19 0 0,-43-18-4 16,-10-19-1-16,-25-19-4 15,-28-7-1-15,-32-8 1 16,-14-7 4-16,-21-22-6 16,-22-10-2-16,-24-2 1 15,-25-32 0-15,-28-6-3 16,-31-19-1-16,-50-19-1 15,-25 7-2-15,-49-4-2 16,-11 26-1-16,-35 31-5 16,10 46 0-16,-6 45-3 15,20 28 0-15,33 13-32 16,24 2-14-16,35 4-56 0,32 6-26 16,25 0-41-1</inkml:trace>
  <inkml:trace contextRef="#ctx0" brushRef="#br0" timeOffset="-170809.387">1570 5921 208 0,'0'-10'77'0,"3"7"-60"0,1-3 13 15,-4 6 1-15,3-6 1 16,-3 6 4-16,0-7-1 16,0 1 4-16,-3-3-22 15,-4 3 8-15,0-4 5 0,0 4-3 16,0 0 1-16,-4 2-4 15,1 4-3-15,-5 7-5 16,1 5-2-16,0 10-6 16,0 3 0-16,4 7-5 15,-1 2-2-15,4 1 2 0,0-1 0 16,7-6 1-16,3-3 2 16,4-6 1-16,4-6 3 15,7-10-3-15,6-9 1 16,12-7-3-16,-5-9 0 15,5-3-1-15,-1-6 2 16,-7-1-1-16,-10-2 2 16,-4-4 2-16,-11 4 2 15,-10-4-1-15,-7 4-1 16,-7 12-3-16,-11 6 1 16,1 16 0-16,2 16 1 15,5 3-4-15,-5 6-3 16,5 3-3-16,6 9 1 0,4 1 1 15,10 0 0-15,4-1 0 16,8-5 2-16,2 2-3 16,8-12 0-16,13-9 3 15,1-10 1-15,0-13 1 16,3-12 0-16,1-9 0 16,-12 3 0-16,-3-3-2 15,-10-1 1-15,-11 4 0 16,-14-3 3-16,-7 2 1 15,-11 1 3-15,-3 16-10 16,3 5-2-16,4 14-1 16,-1 8 1-16,1 7 1 15,7 0 1-15,7 3-5 16,7 3 1-16,7 7 2 0,3-4 1 16,8-2 1-16,7-8 2 15,6 8-1-15,5-7 2 16,-1-7-2-16,4-8-1 15,-1-14 1-15,5-11 1 16,-12-8 1-16,1-5 3 16,-7 0-3-16,-8-1-2 15,-10 1 2-15,-10 0 0 16,-15 2-1-16,-3 7 1 16,-8 7-2-16,-2 12-1 15,2 15-2-15,5 4 1 16,-5 6 1-16,12 12 0 15,6 10-3-15,7 3 2 16,8-3-1-16,6-3 0 0,8-10 2 16,10-2 0-1,14-11 0-15,8-11 2 0,-1-17-1 16,7-15 2-16,-6-13-2 16,-4-2 2-16,-4-1-2 15,-14 0 2-15,-10 4 0 16,-15-7 3-16,-14 6-3 15,-20-6 0-15,-8 10-3 16,0 15-1-16,-7 9 1 16,7 20 0-16,-7 9 0 15,7 6 0-15,15 6-5 0,6 4 1 16,11-1 0-16,14 10 2 16,17-6 1-16,5-7 1 15,2-3 0-15,19-9 0 16,6-10 0-16,-3-15 2 15,0-13 1-15,0-9 3 16,-18 3-3-16,-3-3-2 16,-15 0 0-16,-10-7 1 15,-17 7 1-15,-15-4 1 16,-4 4-2-16,-6 9 1 16,3 10-4-16,1 15 0 15,-1 10-1-15,3 9 0 16,12 6 0-16,6 7-2 0,8 12 3 15,10-3 0-15,7-3-2 16,7-3 0-16,3-10 2 16,12-6 0-16,9-12 1 15,5-13 0-15,-4-19 2 16,6-15 1-16,-9-4 1 16,-12-6 0-16,-6 10 0 15,-11-4 0-15,-14 3-2 16,-14 7 1-16,-7 13-2 15,-11 5-1-15,4 13 1 16,3 7-1-16,4 9-3 16,-4 9 0-16,11 9-1 15,7 7 3-15,6 0-2 16,8-3 1-16,8-3 2 0,6-7 2 16,10-12-6-16,15-7 1 15,0-24 3-15,7-20 4 16,0-12-1-16,-15 1 0 15,-6-1-1-15,-14 9 1 16,-18 7 0-16,-18 9 3 16,-7 13-3-16,-7 9-2 15,1 10-3-15,6 2 1 16,11 1-1-16,3 0-2 16,7-4-19-16,11-2-8 15,11-10-48-15,14-10-21 16,10-2-74-16,14-1-31 15,1-3 50 1</inkml:trace>
  <inkml:trace contextRef="#ctx0" brushRef="#br0" timeOffset="-169954.124">4258 4598 260 0,'11'-47'99'0,"-8"25"-77"0,-6-13-2 0,-8 23-4 16,-3-7 10-16,-14 0 8 15,-18-3 2-15,-21-3 1 16,3 6-20-16,-24-6 1 0,-21 6 0 15,-8 0 1-15,-17 10 1 16,-17 0 8-16,2 12 5 16,-27 12 0-16,3 11 2 15,-3 2-10-15,-22 19-3 16,18 3-11-16,-31 16-2 16,20 15-3-16,1 1 1 15,-11 3-4-15,24 5 0 16,-10 20 3-16,14 0 1 15,25 0-1-15,18 3 1 16,10 12-2-16,10-9 0 0,15-9-1 16,25 15 2-16,17 3-3 15,28-12-2-15,21-6 2 16,19 12 0-16,20 6-4 16,21-5 1-16,29-11 0 15,24 10 2-15,18-3-3 16,39 0 0-16,7-15 1 15,42-13 2-15,7-16 5 16,11-3 4-16,46-16-6 16,7-12-1-16,81-4-11 15,6-21-3-15,19-16 14 16,17-16 6-16,15-9-2 16,-1-9 0-16,11-13-4 15,3-22-3-15,-6-13 0 0,-1 4-1 16,-10 6 0-16,-4-4 2 15,-7-11-1-15,-35-17-1 16,-31 10-2-16,-15-3 1 16,-53-3-1-16,-25-32 0 15,-35 7 2-15,-49-10 0 16,-42-22 0-16,-40-16 0 16,-38-27-3-16,-46 5 0 15,-63-30 2-15,-36 18 0 16,-67 3 1-16,-45 3 2 15,-47 38-1-15,-56 25-1 16,-53 25-2-16,-39 26 1 16,-24 27 1-16,-14 29 2 15,-1 24-1-15,11 17-1 0,32 15-15 16,49 3-7-16,32 7-42 16,60 5-19-16,42 7-143 15,47-3-70 1,45-12 147-16</inkml:trace>
  <inkml:trace contextRef="#ctx0" brushRef="#br0" timeOffset="-166412.207">31330 4874 228 0,'-3'-4'88'0,"3"-2"-69"0,0-3 17 0,3 3 3 0,1-1-6 16,-1 1 1-16,1 3-2 15,-4 3 0 1,0 0-17-16,0 3 4 0,0 3 4 0,-4 10-6 16,-3 6 1-16,-3 3-5 15,3 6 0-15,0 10-7 16,-1 6-4-16,5 0-1 16,3 0-1-16,0-6 0 15,3-3 2-15,1-10-1 16,0-6-1-16,-4-7-10 15,-4-5-6-15,0-7-36 16,-3-3-14-16,-3 0-96 16</inkml:trace>
  <inkml:trace contextRef="#ctx0" brushRef="#br0" timeOffset="-166150.821">31034 5109 296 0,'0'-10'110'0,"7"4"-86"0,7 0 20 0,-7 3 5 16,4 0-14-16,6-4-2 16,8 1-11-16,10 0-3 0,8 3-11 15,2-4-5-15,5 7-2 0,-11 0 1 16,3 0 1-16,0 0-10 15,-6 0-5-15,-5 0-38 16,-2 0-15-16,-8-3-95 16</inkml:trace>
  <inkml:trace contextRef="#ctx0" brushRef="#br0" timeOffset="-165825.642">31651 4877 300 0,'0'-13'112'0,"4"4"-87"0,-1 3 22 0,1-4 5 16,-4 10-19-16,0 0-6 15,0 0-14-15,-4 10-6 16,-3-4-4-16,-3 9-3 0,-1 1 1 15,4-3 3-15,0 5 5 16,3-2-3-16,4 0-1 16,7-4 0-16,8-2-1 15,2-4-2-15,4 0-2 16,4 1 1-16,0-4 1 16,-1 0-3-16,-2 0 0 15,-5-3-32-15,-3 0-15 0,-3 0-36 16,-4 0-14-1</inkml:trace>
  <inkml:trace contextRef="#ctx0" brushRef="#br0" timeOffset="-165571.365">31930 4852 352 0,'0'-19'132'0,"0"9"-103"0,0 1 16 16,0 6 2-16,-4 3-8 15,1 3-1-15,-4 6-13 16,-4 7-5-16,-3 9-11 16,-4 0-4-16,1 10 1 0,-4 9-1 0,0 3 0 15,3 9-3-15,4-3-2 16,3-2-6-16,4-11-4 16,0-8-23-16,4-7-11 15,-1-3-19-15,0-7-8 16,1-2-94-1</inkml:trace>
  <inkml:trace contextRef="#ctx0" brushRef="#br0" timeOffset="-165254.729">31020 5419 340 0,'-7'0'129'0,"7"-3"-100"0,0 6 9 15,0-3-3-15,7-3-5 16,3-3 4-16,4 6-1 16,4-3 0-16,10-4-18 15,15 7 0-15,20-3 1 0,11-3-4 16,4 0 1-16,17 3-8 15,7-1-3-15,1 1-1 16,-12 0-1-16,-9 0-14 16,-5 0-3-16,-6 0-48 15,-4 3-23-15,-4 0-100 16</inkml:trace>
  <inkml:trace contextRef="#ctx0" brushRef="#br0" timeOffset="-164653.811">33069 4827 272 0,'11'-19'104'0,"0"9"-81"0,-1-5 20 0,-3 5 6 16,-3 7-5-16,-4-3 1 15,0 6-11-15,-4 0-4 16,1 16-17-16,-4 2-3 0,0 7-3 16,0 4-3-16,3-1-1 15,0 0-1-15,1 0-2 16,-1 1 1-16,4 2 1 0,0-3-30 15,0 0-11-15,0-3-55 16,0 0-22-16,4-9-28 31</inkml:trace>
  <inkml:trace contextRef="#ctx0" brushRef="#br0" timeOffset="-164459.542">32851 4999 280 0,'17'3'107'0,"-3"0"-83"0,15 0 2 16,-15-3-6-16,7 0-11 15,4-3-3-15,3 0-3 0,0 0-3 16,-3 0 1-16,-4 0-23 0,-7 3-10 16,0 3-92-1</inkml:trace>
  <inkml:trace contextRef="#ctx0" brushRef="#br0" timeOffset="-164197.274">33330 4820 264 0,'-14'-6'99'0,"14"6"-77"0,-7 6 20 0,4-3 3 15,-1 4-3-15,-3-1-1 16,0 7-7-16,-3-4-1 15,2 3-19-15,1 4 3 0,4-3 1 0,3 2-10 16,7-2-2-16,4-1-4 16,6 1-2-16,1-4 3 15,-1 1 0-15,1-1-1 16,0-3-2-16,-4 1-41 16,-4-1-20-16,-3-3-53 15,-7 3-23-15,-3 1 7 16</inkml:trace>
  <inkml:trace contextRef="#ctx0" brushRef="#br0" timeOffset="-163966.101">33472 4817 356 0,'-7'-16'134'0,"3"16"-104"0,0 7 18 0,4-7 3 15,-3 6-11-15,-1 3 1 16,1 7-14-16,-1 3-5 15,1 3-12-15,-1 3-6 0,1 3-1 16,-1 7-2-16,1 12 2 16,-1 0-2-16,1 6-1 15,-1 0-26-15,1-9-12 16,-4-6-12-16,-1-4-5 16,1-5-13-16,0-7-5 15,4-1-73 1</inkml:trace>
  <inkml:trace contextRef="#ctx0" brushRef="#br0" timeOffset="-163649.164">32791 5397 356 0,'-14'0'132'0,"14"0"-103"0,0 3 12 15,7-3-1-15,3 0-4 0,8 0 2 16,10 7-3-16,4-7-1 16,7 0-19-16,14-7-7 0,14 7-1 15,7-3-6-15,0 3-1 16,-11 0 0-16,-6 3 0 15,-8-3-18-15,-7 7-5 16,-6-4-51-16,-8 6-19 16,0 1-86-1</inkml:trace>
  <inkml:trace contextRef="#ctx0" brushRef="#br0" timeOffset="-160450.678">27929 6062 212 0,'18'-31'79'0,"-14"21"-61"0,3-5 15 16,-7 8 3-16,0 1-5 16,0 0 2-16,0-1-4 15,0 1 0-15,0 0-16 16,0 6 3-16,0 0 2 0,3 0 3 15,4 3 4-15,0 3 7 16,4 10 4-16,-1 12-4 0,1 16 1 16,3 13-8-16,0 2-1 15,-3 4-11-15,-1 9-3 16,1 13-4-16,-4-1-1 16,0-5-1-16,0-7 2 15,0-16 1-15,-3 1 3 16,-1-13-3-16,-3-10-2 15,0-6 0-15,0-3-1 16,0-6-2-16,0-6 1 16,-3-4-2-16,3-3 2 15,-4-3-4-15,4 1 0 16,-3-4-8-16,3 0-2 16,-4-4-43-16,4 4-16 0,4-6-36 15,-1 0-13-15,4-3-49 16</inkml:trace>
  <inkml:trace contextRef="#ctx0" brushRef="#br0" timeOffset="-159968.906">28303 6056 260 0,'0'-13'96'0,"0"10"-75"0,-3 3 12 0,3 0 2 16,0 3-4-16,-4 0 4 15,1 13-4-15,-1 3-1 16,1 9-17-16,-4 6-1 0,0 4-1 16,0 6-4-16,3-3-2 15,1-4-2-15,-1-5 0 16,4-1 2-16,4-6 4 16,-1-6 5-16,8-6 3 15,3-4-5-15,3-3 1 16,8-3-8-16,3-3-1 0,4-3-2 15,-4-3 1-15,0 6-2 16,-3 0-1-16,-4 0 1 16,-3 0 1-16,-4-3-23 15,-3 3-8-15,-1 0-26 16,-3 0-10-16,-7 0-23 16,0 0-7-16,0 0-28 15</inkml:trace>
  <inkml:trace contextRef="#ctx0" brushRef="#br0" timeOffset="-159642.253">28575 6118 304 0,'0'-34'112'0,"4"24"-87"0,3 7 15 0,-7 3 1 16,3 0-12-16,1 3 0 15,-1 19-5-15,-3 7-1 16,-3 11-12-16,-1 4 4 0,1 6 5 16,-1-2-9-16,1 14-1 15,3 1-2-15,0 9 2 16,7-9-5-16,0-7-3 16,0-6-1-16,3-12 1 15,1-7-1-15,-4-6-1 0,0-6 3 16,0-3 0-16,-3-7-8 15,-4-2-4-15,0-7-33 16,-4 0-15-16,1 0-23 16,-1 0-11-16,4-7-54 15</inkml:trace>
  <inkml:trace contextRef="#ctx0" brushRef="#br0" timeOffset="-159311.678">29020 6360 288 0,'10'-16'110'0,"-3"13"-86"0,0-3 5 0,-3 3-5 16,-1 3-1-16,1 0 6 15,-4 3 1-15,-4-3 2 16,-3 9-17-16,-3 7 4 0,-8-1 4 15,-3 7-6-15,-7 7-2 16,-1 5-6-16,1 13-4 16,0-3-2-16,0 0 0 15,7-3-2-15,3-7 2 16,4-2-2-16,3-4-1 16,4-6 1-16,0 0-1 15,0-7-27-15,4-2-9 16,-1-4-24-16,0-2-8 0,1-7-91 15</inkml:trace>
  <inkml:trace contextRef="#ctx0" brushRef="#br0" timeOffset="-159026.364">28681 6357 308 0,'-7'-25'115'0,"7"15"-89"0,0 1 16 16,0 9 2-16,7 0-7 16,0 3 3-16,3 6-9 0,5 7-2 15,2 3-16-15,8 3-3 0,3 6-3 16,4 3-1-16,0 13-1 16,3 0-3-16,-3 3-2 15,-4-6 3-15,0 0 0 16,-3-10-1-16,0-9-2 15,-4 3-30-15,-4-9-13 16,-3-4-27-16,1-5-8 16,-5-4-80-1</inkml:trace>
  <inkml:trace contextRef="#ctx0" brushRef="#br0" timeOffset="-158690.393">29217 6517 260 0,'-21'0'96'0,"17"0"-75"0,1-4 17 16,3 4 1-16,0 0-8 16,7-3 2-16,3 0-10 15,8-3-2-15,10 3-12 0,4 0-5 0,7 3-1 16,0 3-2-16,-4 0 2 16,-3 3-2-16,-4 0-1 15,-3 1-37-15,-4-1-17 16,-4 0-97-1</inkml:trace>
  <inkml:trace contextRef="#ctx0" brushRef="#br0" timeOffset="-158079.189">29542 6134 312 0,'-4'-19'118'0,"4"10"-92"0,0-1 19 0,0 4 2 0,0 0-8 15,4-4 0-15,-1 1-9 16,8 6-4-16,3-3-14 16,3-4 1-16,5 7 3 0,6-3-4 15,4 3 1-15,3 3 1 16,0 3 1-16,-3 6-2 15,-7 1 0-15,-11 8-1 16,-11 11 2-16,-10-4-5 16,-7 0-1-16,-4 0-2 15,-3-3-1-15,4-3-3 16,-1 3-2-16,0-4 1 16,4-2 1-16,4 0-3 0,3 0-2 15,7-7-1-15,7 7 0 16,3-4 3-16,8 1 0 15,10-1 1-15,4 1 2 16,0-1-3-16,-1 4 0 16,-2 0 1-16,-5-1 2 15,-6 10-1-15,-4 1-1 16,-10-1 3-16,-8 0 0 16,-3 0 3-16,-7 0 1 15,-7-3-1-15,-4 0 1 16,-3-7-4-16,0-2 0 15,-4-4-1-15,0-2 1 0,0-1-2 16,-3-3 2-16,3-3-2 16,1 0-1-1,2 3-4-15,5-3-2 16,6 10-26-16,7-4-11 0,8-3-27 16,6 6-11-16,8 1-31 15,7-1-12-15,3-9-27 16</inkml:trace>
  <inkml:trace contextRef="#ctx0" brushRef="#br0" timeOffset="-157521.66">30043 5720 296 0,'3'-31'112'0,"-3"21"-87"0,4 1 22 15,-4 9 5-15,7 0-2 16,0 6 5-16,0 7-4 15,0 15-1-15,3 7-28 16,-3 8-2-16,1 11-1 0,-1 18-3 16,0 16 1-16,0-1-7 15,0-2-2-15,3 0-4 16,-3 3-1-16,0-4-1 16,1-9 1-16,-1-12-2 0,0 0 2 15,-4-16-2-15,1-13-1 16,-1 1-2-16,1-13-1 15,-4-6-38-15,0-4-17 16,-4-6-35-16,1-9-12 16,3-6-78-1</inkml:trace>
  <inkml:trace contextRef="#ctx0" brushRef="#br0" timeOffset="-156186.302">32209 3616 220 0,'14'-19'85'0,"-7"19"-66"0,-4 0 16 0,-3 0 4 16,-7 0 1-16,-10 10 5 15,-8 27-4-15,-3 11-1 16,-11 11-22-16,-14 19 5 0,-28 48 1 16,-14 28-10-16,-4 43-5 15,0 1-6-15,7 15 0 16,11-25-2-16,18-22 2 16,13-9-2-16,11-29-1 15,15-24-26-15,10-29-10 16,3-12-127-16,8-32-69 15,3-18 109-15</inkml:trace>
  <inkml:trace contextRef="#ctx0" brushRef="#br0" timeOffset="-155527.259">30981 5993 268 0,'32'-16'101'0,"-22"7"-78"0,4-1 22 0,-10 10 4 16</inkml:trace>
  <inkml:trace contextRef="#ctx0" brushRef="#br0" timeOffset="-155257.425">31037 5958 575 0,'-14'16'65'0,"-7"6"-32"15,-14 16-10-15,-7 12-4 0,-4 3-9 16,0-3-1-16,3 1-1 15,8-8 0-15,3-2-4 16,8-3-1-16,6-7 3 16,4 1 1-16,7-7 1 15,7-3 2-15,7-7-1 16,11-5 2-16,13-1-4 16,15-3 1-16,7-3-7 15,0 4-1-15,0-4 0 16,-7-3 2-16,-4 0-1 15,-3-3-1-15,-4 0-19 0,-7-1-8 16,-3 1-39-16,-7 0-17 16,-4 0-232-1,7 9 135 1</inkml:trace>
  <inkml:trace contextRef="#ctx0" brushRef="#br0" timeOffset="-153724.592">31658 5949 228 0,'-3'-19'85'0,"3"0"-66"0,0 1 16 0,3 8 6 0,1-9 0 15,-1 4 3-15,1-1 0 16,-4 7 2-16,3 6-25 16,-3 3 10-16,0 9 4 0,-3 10-2 15,-1 6 1-15,1 9-6 16,-1 7-3-16,1 19-7 16,-1-4-3-16,4 4-12 15,4-7-1-15,3-3 0 16,3-9 3-16,1-7-2 15,0-5-2-15,-1-7 2 16,1-4 0-16,-4-5-1 16,-4-4-2-16,-3-2-24 15,0-4-9-15,-3 0-29 16,-1-3-12-16,4 0-22 0,0 0-7 16,7-3-49-1</inkml:trace>
  <inkml:trace contextRef="#ctx0" brushRef="#br0" timeOffset="-153123.158">31933 5940 324 0,'-3'-13'123'0,"6"7"-95"0,5-7 9 0,-1 7 0 0,0-3-6 15,3-1 4-15,4-2-2 16,0 2 0-16,4-2-18 16,0 2 4-16,3 1 2 0,11 0 0 15,6-1 2-15,8 4-7 16,4 6 1-16,-1 0-1 16,-7 6-1-16,-6 4-1 15,-5 2 1-15,-6 4 1 16,-11-1 2-16,-7 4-12 15,-10-6-4-15,-8-1 10 16,-10 1 4-16,-7-4-6 16,-4 1-3-16,0 5-7 15,1-2 0-15,2 3 0 16,8 2 0-16,7 4-3 0,7 7 0 16,11 2 2-16,10 0 0 15,10 4 1-15,8-4 0 16,7 7 0-16,-4-4 0 15,0 1 0 1,-3-1 0-16,-7 1 0 0,-4 2 2 16,-7 1-1-16,-3 0 2 15,-8-1 0-15,-3-2 1 16,-3-4 0-16,-8-3 0 16,-6-6 0-16,-12-3 0 15,-10-6-2-15,-6-7 1 16,-5-6-2-16,1-6 2 15,-1-4-4-15,8-2 0 16,3-4 1-16,4 3 0 0,7 10-22 16,3-3-10-16,7 6-53 15,4 0-22-15,4 9-125 16</inkml:trace>
  <inkml:trace contextRef="#ctx0" brushRef="#br0" timeOffset="-150437.659">26638 8203 244 0,'7'-15'93'0,"0"2"-72"0,4-9 20 16,-4 7 4-16,0-4 1 16,0 3 4-16,0 0-5 15,0 1-1-15,0 2-24 16,-3 4 4-16,-1 3 0 0,1 2 5 16,-1 4 2-16,1 7-3 15,-4 5-3-15,3 4-7 16,-3 9-1-16,0 3-4 15,0 10 2-15,0-1-4 0,0 1-1 16,0 3-6 0,-3 6-3-16,3 0 0 15,0 0 1-15,0-3-1 0,0-7 2 16,3-8 0-16,1-1 3 16,3-12-3-16,0-4 0 15,4-6 1-15,-1-2 0 16,4-4-2-16,4-4 1 15,3-2-2-15,4 0 2 16,3 3-4-16,0 3 0 16,1 0 1-16,-5 0 0 0,-3 3-5 15,1 0-1-15,-5 0-2 16,-3 0 2-16,0 0-14 16,-3 1-6-16,-4-4-25 15,0 3-7-15,-3-3-27 16,-4 3-12-16,0 0-86 15</inkml:trace>
  <inkml:trace contextRef="#ctx0" brushRef="#br0" timeOffset="-149986.162">27139 8197 260 0,'0'-44'96'0,"0"19"-75"0,4-9 21 0,-1 21 6 15,1 1-8-15,-1-1 1 16,1 4-3-16,-1-1-2 16,4 4-19-16,-3 6 10 0,3 6 5 15,-3 10 4-15,-1 15 0 16,-3 4-8-16,0 18-5 15,-3 4-9-15,-5 15-1 16,1 15-6-16,0 1-2 16,4-6-2-16,-1-10-3 0,4 3-2 15,4-6 1 1,3-3 1-16,0-6 2 16,0-13 1-16,-3-7 1 0,-1-11 0 15,4-4 0-15,0-13 0 16,0-6 0-16,0-6-2 15,-3-6-2-15,-1 3-2 16,1-6 1-16,-4-7-30 16,3 7-12-16,1-7-29 15,3 0-12-15,0-3-41 16,4 7-16-16,6-1-2 16</inkml:trace>
  <inkml:trace contextRef="#ctx0" brushRef="#br0" timeOffset="-149626.595">27757 8395 340 0,'-4'-16'126'0,"8"13"-98"0,-4-3 25 0,0 6 5 15,0-7-4-15,0 4 3 16,-4 0-12-16,1 3-5 16,-5 3-22-16,1 7 0 0,-7 5 2 15,-3 17-9-15,-5 12-3 0,-2 9-5 16,-1-3 0-16,-7 0-2 16,8-6-1-16,-1-3 1 15,4-3 1-15,3-4-1 16,4-6-1-16,0-3-2 15,0-3-1-15,3-3-16 16,1-3-5-16,-1-1-30 16,4-11-10-16,0 2-33 15,3-12-14-15,8 2-59 16</inkml:trace>
  <inkml:trace contextRef="#ctx0" brushRef="#br0" timeOffset="-149327.241">27344 8367 372 0,'-11'-19'140'0,"11"16"-109"0,0 3 16 0,0 0 0 16,7 6-6-16,4 3 2 15,3 10-6-15,4 9-2 16,3 16-20-16,7 6-2 0,0 1 0 15,4-4-7-15,0 0-1 16,-1-7-3-16,-2-2-2 16,-5-7 1-16,5-2 1 15,-8-1 1-15,-4-9 1 0,1-4-20 16,-4-2-7-16,0-4-21 16,-3 1-8-1,-4-7-21-15,0-3-8 16</inkml:trace>
  <inkml:trace contextRef="#ctx0" brushRef="#br0" timeOffset="-148785.959">27965 8605 296 0,'-29'-3'110'0,"29"3"-86"0,0 0 27 16,0 0 5-16,11 0-6 16,3 0 3-16,7 0-8 15,8 0-3-15,2 0-23 16,5 3 2-16,-5 0 0 0,1 3-11 16,-4 4-3-16,-3-4-7 15,0 3-1-15,-1 1 1 16,1-4 0-16,-4-3-51 15,0-3-23-15,-3 0-44 16,3-3-16-16,-3-6-19 16</inkml:trace>
  <inkml:trace contextRef="#ctx0" brushRef="#br0" timeOffset="-148169.628">28409 8207 428 0,'-10'-29'159'0,"10"7"-124"0,7-6 13 0,0 9-2 16,7 7-16-16,3-7 0 16,5 3-8-16,2 1-2 0,5 5-11 15,-1 7 3-15,4 6 2 0,-1 7-1 16,5 5 0-16,6 4-1 15,4 3 2-15,-4-6-3 16,-7 9 1-16,-6-13-3 16,-8 7 0-16,-11-6 1 15,-10-1 1-15,-10 4-8 16,-8 0-1-16,-3-4-2 16,0 7 0-16,0 0 0 15,-1 0 2-15,1 0-3 16,4-1 0-16,3 1 1 15,6-6 0-15,5 5-3 16,6-2 0-16,8 0 2 0,3 0 0 16,7 2 1-16,8 4 0 15,6 6 0-15,4 7 0 16,3 3 0 0,-7-1 0-16,-3-2 0 0,-7 2 0 15,-8-5 0-15,-3-1 2 16,-6-6 1-16,-8-6 1 15,-8 6-2-15,-6-6 1 16,-10-3-2-16,-12-1-1 16,-2-2 3-16,-5 2 0 15,1-5-4-15,0-7 1 16,-1-3-2-16,8-3 0 16,3-3-7-16,8 6-2 15,9-4-23-15,8-2-8 0,11-3-31 16,3 6-14-16,4-7-55 15,10 10-24-15,3-3 8 16</inkml:trace>
  <inkml:trace contextRef="#ctx0" brushRef="#br0" timeOffset="-147749.68">29633 8138 428 0,'0'-3'162'0,"0"3"-126"0,0 3 18 0,0-3 2 15,0 9-14-15,-3 13 0 16,-4 3-15-16,-7 6-5 15,-8 4-12-15,-6 6-2 0,-7 12-1 16,-4 10-1-16,4-1 1 16,3-8-4-16,7 2-2 15,11-9 0-15,7-6-1 16,14-7 0-16,15-5 0 16,13-4 2-16,7-10 3 15,4-5-2-15,3-7-2 16,4-3 0-16,-3 0 1 0,-4-3-3 15,-18-3-2-15,-4 6-9 16,-2 0-5-16,-1 0-33 16,0 0-13-16,-3 0-44 15,6 0-20-15,-3 0-56 16</inkml:trace>
  <inkml:trace contextRef="#ctx0" brushRef="#br0" timeOffset="-147300.792">30611 7956 412 0,'0'-19'154'0,"0"13"-120"0,0-1 19 0,0 7 2 0,0 0-13 15,0 0 0-15,3 7-11 16,1 12-4-16,-1 15-15 16,-3 16-3-16,0 10-2 0,0 2-3 15,0 14-1-15,4 5-1 16,-1 1-2-16,1-4 1 16,-1-9 1-16,1-12-1 15,-1-10-1-15,1-10-24 16,-1-9-11-16,1-9-40 15,-1-9-14-15,4-10-119 16</inkml:trace>
  <inkml:trace contextRef="#ctx0" brushRef="#br0" timeOffset="-146682.509">30932 7896 332 0,'-7'-19'126'0,"7"19"-98"0,3-9 19 0,-3 6 0 15,7-3-8-15,-3 2 2 16,6-2-10-16,1 3-2 16,6 0-16-16,-2 0 5 0,6 0 5 15,0 0-3-15,14 3 0 16,-7 0-2-16,18 6-2 0,-7 0-2 15,10 7-1-15,-10 2 1 16,0 7 4-16,-7-3-1 16,-8 3-1-16,-2-3-4 15,-19 3-2-15,1-7-4 16,-22 4 1-16,4-3-6 16,-18 6-1-16,8-6-2 15,-5 2 0-15,5-2 2 16,2 0 0-16,5 3-3 15,3-7 2-15,0 4 1 16,7-1 0-16,-1 1-3 16,8 0 2-16,0-4-1 0,11 7 0 15,-4-6 2 1,18 12 2-16,-4-6-1 16,18 18-1-16,-7-5-2 0,6 15 1 15,-6-10 1-15,3 7 0 16,-10-6 2-16,-7-1 3 15,-1-5 0-15,-17-4 2 16,0-3-2-16,-21-3 2 16,4-3-4-16,-33-4 0 15,15-2-1-15,-11-4-2 16,11-2-2-16,-4-4 1 16,7 0-1-16,0 0-2 15,8 0-30-15,-1-3-15 16,7 0-83-16,-3 0-35 0,4 0-45 15</inkml:trace>
  <inkml:trace contextRef="#ctx0" brushRef="#br0" timeOffset="-145033.236">28367 9335 192 0,'-4'-12'71'0,"4"2"-55"0,0 1 17 0,4 0 5 16,-1-1 0-16,-3 1 2 16,0 3 2-16,0-4 1 15,0 1-23-15,4-1 13 0,-1 4 4 16,-3 6 0-16,8 3 1 15,-1 3-8-15,0 7-2 16,0 3-4-16,0 6-3 16,0 18-5-16,0 11 0 15,0 8-7 1,0-2-3-16,0-4-3 0,-3-6-3 16,-1-3 3-16,1-13 0 0,-1-3-1 15,1-6-2-15,-4-6-2 16,0-3 1-16,-4-7-43 15,-3-3-20-15,-4 0-37 16,1-3-14-16,3-9-55 16</inkml:trace>
  <inkml:trace contextRef="#ctx0" brushRef="#br0" timeOffset="-144756.874">28169 9517 336 0,'-3'-12'126'0,"10"5"-98"0,3-2 25 0,1 3 5 15,3 0-10-15,4-1 1 16,6 1-16-16,8 3-6 16,11 3-15-16,2 3-5 0,1 0-1 15,0 3-5-15,-7 1-1 16,-4-1 0-16,-3-3 2 15,-4 0-19-15,-7-3-8 16,1-3-34-16,-5 0-12 16,-3 0-62-16,4 3-25 0,0 0 28 15</inkml:trace>
  <inkml:trace contextRef="#ctx0" brushRef="#br0" timeOffset="-144207.789">28695 9276 328 0,'0'-16'123'0,"0"7"-95"0,3-4 18 15,1 4 4-15,0 3-8 16,-1-1 2-16,1 1-9 16,-1 0-4-16,4 6-17 15,0 0 4-15,4 3 3 0,3 0-5 0,4 0-1 16,6 0-5-16,8 4 1 15,7-1 0-15,3 3 1 16,-3 1 2-16,-4-1 2 16,-7 4-5-16,-6-1-1 15,-8 1 0-15,-11-4 1 16,-10 7-3-16,-7-4 0 16,-11 1-5-16,-3-1 0 15,-4 4-1-15,1 0 1 16,2 3-4-16,5-1-2 15,6 1 2-15,8 3 0 16,6 0-2-16,8-3 0 16,10 0-3-16,10-1-1 15,12-2 8-15,-5 3 4 16,1-3-2-16,-4-1-2 0,-3 4 0 16,-7-3 1-16,-4-1 3 15,-7 1 2-15,-7-3-3 16,-7 2-1-16,-7-2-1 15,-7-1 1-15,-8-2-2 16,-6-1 2-16,0-2-2 16,-1-1-1-16,-2 0-4 15,9-3 0-15,1 0-11 16,4-3-3-16,6 0-35 16,0 4-15-16,4-1-45 15,4 0-18-15,-1 6-58 16</inkml:trace>
  <inkml:trace contextRef="#ctx0" brushRef="#br0" timeOffset="-143924.3">28198 9972 396 0,'-22'3'148'0,"22"-3"-115"0,0 0 15 0,0 0 0 16,7 0-9-16,4 0-1 16,3-3-8-16,7-3-4 15,11-4-14-15,10 1-3 0,11-1-2 0,7 4-3 16,0-3-3-16,-7 9 0 16,0-3 1-16,7-4-3 15,7 1 0-15,7-3-30 16,0-1-14-16,0 1-37 15,-3-4-13-15,10 7-91 16</inkml:trace>
  <inkml:trace contextRef="#ctx0" brushRef="#br0" timeOffset="-143368.016">30554 9395 264 0,'-7'-9'99'0,"4"5"-77"0,-1-5 18 15,0 3 2-15,1-1 0 16,-4 1 4-16,0 0-5 16,-4 0-1-16,1 3-22 15,-1 3 7-15,4 0 3 0,7 0-7 16,7 0 1-16,7 3-2 16,7 0 0-16,4 0-3 15,10-3 2-15,8 0-8 16,10 0-4-16,3 0-4 15,-3 3 0-15,-7-3-2 0,-7 0 2 16,-11 0 0-16,-7 0 3 16,-14-3-56-1,-7 3-34-15,-7-3-18 16,0 3-98 0</inkml:trace>
  <inkml:trace contextRef="#ctx0" brushRef="#br0" timeOffset="-143083.476">30635 9044 356 0,'-7'-28'134'0,"11"21"-104"0,3-2 25 0,0 6 5 0,0 0-15 15,3 6-2-15,1 3-7 16,3 13-2-16,0 9-19 15,-3 10-2-15,-4 2-2 0,-4 1-6 16,-3 9-1-16,0 4-2 16,-3 5-2-16,3 1 1 15,0-4 1-15,3-9-14 16,4-9-7-16,8-10-26 16,2-9-11-16,4-10-34 15,-3-5-14-15,3-11-65 16</inkml:trace>
  <inkml:trace contextRef="#ctx0" brushRef="#br0" timeOffset="-142573.379">31034 9012 404 0,'-4'-15'151'0,"8"9"-118"0,3-7 14 0,-7 13-4 15,11-6-14-15,3-7-2 16,3 1-4-16,8 2 0 16,3 1-13-16,4 9 5 0,0 9 5 15,-4 7-2-15,0 6-1 16,-7 3-1-16,-7 0 3 0,-3 0-7 16,-11-3 1-16,-4 0-4 15,-3-6 2-15,-3-4-6 16,-4 1-1-16,0-1-4 15,-1 1-1-15,5-4-1 16,-1 7 0-16,4-4 0 16,4 4 0-16,6 0 2 15,8-4 0-15,6 1-3 16,5-1 2-16,2 4 1 16,1-3 0-16,0 5 0 15,-4 1 0-15,-3 0 2 16,-8 0 1-16,-6 0 1 15,-8 0 2-15,-6-1-1 16,-5-5 2-16,-6 6-6 0,0-7-1 16,-4-2 2-16,1-1 1 15,-1-3-4-15,0 1-1 16,4-1-10-16,0 0-3 16,3 0-27-16,1 1-11 15,-1 2-40-15,4 0-19 16,0 1-92-1</inkml:trace>
  <inkml:trace contextRef="#ctx0" brushRef="#br0" timeOffset="-142224.321">30381 9774 396 0,'-21'4'148'0,"21"-8"-115"0,7 4 11 15,4 0-3-15,10-3-5 16,11 0 0-16,3 0-2 16,7 3 1-16,11-3-19 15,14 0 2-15,11 0 0 0,3 3-6 16,4 0 1-16,17 0-8 15,14 0-1-15,-3 0-2 16,-10 0-2-16,2 0 1 0,-9 0-1 16,-15 0-11-16,-14 3-5 15,-18-3-28-15,-24 3-68 32,-18-3 4-32,-7 6-88 15</inkml:trace>
  <inkml:trace contextRef="#ctx0" brushRef="#br0" timeOffset="-140767.648">28205 10671 280 0,'-4'-16'107'0,"4"4"-83"0,4-7 17 0,-1 10 2 15,4-10-3-15,0 6 3 16,4-2-2-16,-1 2-1 15,1 4-21-15,0 2 6 0,-4 7 5 16,0 10 1-16,-4 6 2 16,1 5-10-16,-4 5-1 15,0 2-11-15,0 3-2 16,0 0-5-16,0 4-1 16,0 3-1-16,0-1 1 15,0-2 0-15,3-1 3 16,4-2-1-16,0-4 0 15,4-6-3-15,0-3-2 16,3-1 3-16,3-8 0 16,4-4 1-16,4-6 0 15,3-6-2-15,4-1-2 0,-4-5 1 16,1 3-1-16,-8 5 0 16,0-2 0-16,-7 3-7 15,0-3 0-15,-3 6-28 16,-4 0-9-16,0 0-24 15,0 0-10-15,0 0-9 16,0-10-1-16,0 7-34 16,0-6-51-1,0-1 55-15</inkml:trace>
  <inkml:trace contextRef="#ctx0" brushRef="#br0" timeOffset="-140439.431">28571 10627 328 0,'0'-22'123'0,"4"19"-95"0,0-3 16 0,-1 3 0 16,4 3-4-16,0 3 0 15,0-3 1-15,4 9 1 16,-1 7-23-16,1 0 7 0,0 9 4 16,-1 6-7-16,-3 16-1 15,0 10-11-15,0 2-2 16,-3 10-5-16,-1-6-1 15,1-4-1-15,-1-8-2 0,1 2-2 16,-1-9 1-16,1-10 1 16,0-2 2-16,-1-10-1 15,1-7-1-15,-1-2 1 16,1-4-1-16,-1-6-16 16,-3-3-6-16,4-6-31 15,-1-3-11-15,-3-1-29 16,4-2-9-16,6-4-71 15</inkml:trace>
  <inkml:trace contextRef="#ctx0" brushRef="#br0" timeOffset="-140094.579">29132 10778 288 0,'7'-25'110'0,"-3"15"-86"0,7-2 35 0,-8 2 10 15,1 7-16-15,-1-3-6 16,-3 6-12-16,0 0-2 16,4 6-19-16,-4-3 7 0,0 7 6 15,0-4-6-15,-7 19 0 16,0 10-10-16,-4 5-2 16,-3 14-3-16,0-4-1 15,0 0-1-15,-4-6 0 16,4-3-5-16,0-4 1 15,0-2 0-15,0-7 0 0,-1-3 2 16,5-3 1-16,-1-3-12 16,4-10-7-16,0 4-24 15,0-7-12-15,0-6-15 16,4-3-6-16,-1-3-20 16,0-7-8-16,8-3-39 15</inkml:trace>
  <inkml:trace contextRef="#ctx0" brushRef="#br0" timeOffset="-139810.52">28889 10818 296 0,'-21'-25'110'0,"17"16"-86"0,-3-7 18 16,7 7 3-16,-3 0-4 0,3-1 2 16,0 1-6-16,0 9-2 15,3 0-20-15,4 9 9 0,7 7 3 16,1 12 1-16,6 16 1 15,3 9-10-15,1 1-1 16,0-7-11-16,-1 0-4 16,1-10-2-16,-4-5 1 15,0 5-1-15,-3-12-1 16,0-6 1-16,-4-3-1 16,0-7-20-16,-3 1-9 15,-4-1-27-15,0 0-10 16,0-2-18-16,-4-4-7 15,4 3-70 1</inkml:trace>
  <inkml:trace contextRef="#ctx0" brushRef="#br0" timeOffset="-138816.354">30000 10624 276 0,'14'-19'104'0,"-7"7"-81"0,4-7 23 0,-7 10 5 15,3-1-3-15,0 1 2 16,-4-1-4-16,1 4-1 15,-4 6-25-15,0 6 6 0,-7 7 4 16,-4 6-10-16,-10 9-1 16,-7 6-5-16,-4 1-1 0,0-1-5 15,0 7 0-15,4 0-3 16,3-4 0-16,8 1-1 16,3 0 2-16,7-7-1 15,7-3 2-15,7-3-4 16,10-6 0-16,8-3 1 15,7-4 0-15,3-5-5 16,4-7 1-16,-4-3 2 16,0-4 1-16,-3 1-4 15,-4-3 1-15,-3-1-2 16,3 1 0-16,-6-1-33 16,-1 4-17-16,0-3-33 15,0 6-12-15,0-4-78 16,4 7-55-1,-4 0 100-15</inkml:trace>
  <inkml:trace contextRef="#ctx0" brushRef="#br0" timeOffset="-138473.552">30561 10395 332 0,'0'-50'126'0,"4"41"-98"0,-1-1 28 0,4 7 6 0,-7 3-18 16,0 0-5-16,4 3-7 16,-1 13-3-16,-3 12-16 15,0 16 1-15,-3 3 2 0,-1 9-4 16,1 1-2-16,-1-4-3 15,1 1-2-15,3-4-3 16,3 3-2-16,1-9-2 16,3 0 1-16,0-10 1 15,0-9 0-15,0-3-29 16,0-6-10-16,0-7-45 16,0-5-16-16,7-4-85 15</inkml:trace>
  <inkml:trace contextRef="#ctx0" brushRef="#br0" timeOffset="-137872.415">31111 10552 360 0,'15'-25'134'0,"-8"9"-104"0,3-3 7 0,-3 10-2 15,0-4-8-15,0 1 4 16,0-4-4-16,-3 7-2 16,0-4-13-16,-1 1 1 0,1-1 3 15,-1 1-2-15,-3-4 0 0,0 3 0 16,-3 1 2-16,-1 2-1 16,-3 1 1-16,0 3-2 15,0-4-1-15,-4 7-7 16,1 0-2-16,-4 0 0 15,-4 3 0-15,-3 3-2 16,-4 3 1-16,-7 13 2 16,-6 13 2-16,-5 18-1 15,1 3 1-15,7 0-2 16,6-2 0-16,12-4 3 16,13 0 3-16,15-4-9 15,10 5 0-15,14-1-2 16,4-7 2-16,0 1-1 15,3-13 2-15,11-6-2 0,7-12 2 16,4-10-4-16,-4-10 0 16,-4-5 1-16,-10-4 0 15,-11 0 2-15,-10-3 3 16,-15-3 0-16,-17 6 0 16,-17 0-3-16,-15 4-2 15,-7 2 1-15,-3 10 1 16,-1 3-1-16,1 6-1 15,6 4-4-15,1 2-2 16,7 4-13-16,10-1-3 16,8 1-37-16,9-3-14 15,8 2-48-15,8-2-19 0,2-4-42 16</inkml:trace>
  <inkml:trace contextRef="#ctx0" brushRef="#br0" timeOffset="-136596.756">28307 11543 224 0,'-14'3'85'0,"10"-3"-66"0,1-3 14 0,3 3 4 15,0-3-1-15,-4 0 0 16,4 3-2-16,0 0-1 16,0 0-18-16,0 0 2 0,0 0 1 15,0 3 5-15,4 3 3 16,3 0 0-16,3 0 1 15,8-2 2-15,10-4 5 16,15-4-6-16,9-5-2 16,5-3-8-16,6-4-3 15,15-3-9-15,10 6-2 16,4-2 0-16,-4 5 0 16,-10 7-5-16,-1-3 1 15,-3 0 0-15,-3-4 2 16,-7 1-1-16,-15 3 2 15,-7-1-2-15,-10 1 2 0,-7 3 0 16,-8 0 3-16,-6 3-8 16,-8 3 0-16,-3 0-35 15,-3 3-16-15,-1 1-27 16,1 2-11-16,-4 0-81 16,0 4-56-1,0-4 102-15</inkml:trace>
  <inkml:trace contextRef="#ctx0" brushRef="#br0" timeOffset="-136161.792">28684 11718 316 0,'7'-9'121'0,"-3"9"-95"0,3-6 27 0,-7 6 6 16,0 0-3-16,0 0 1 0,4 3-20 15,-4 3-10-15,0 4-16 16,-4 2-1-16,0 4 1 0,1-4-4 15,-1 10 1-15,4-3-5 16,0 0-2-16,4 0 0 16,-1-4 1-16,5-2-1 15,2-4-1-15,4-2 3 16,4-7 0-16,7-7-1 16,-1-5 1-16,1 2-4 15,-4 1 0-15,-3 0-10 16,-1-1-5-16,-6 4-36 15,0 0-16-15,-4 2-27 16,0 1-8-16</inkml:trace>
  <inkml:trace contextRef="#ctx0" brushRef="#br0" timeOffset="-135905.819">28977 11715 300 0,'-10'-12'112'0,"6"9"-87"0,-3-1 35 0,3 1 11 15,1 3-8-15,3 0-3 16,0 3-18-16,0 4-6 16,-4 5-21-16,1 7-2 0,-1 16-2 15,1 8-6-15,-1 4-1 16,1 7-4-16,3-10-1 16,0-7 3-16,7-2 1 0,0-7-4 15,3-6 1-15,5-6-20 16,2-4-9-16,1-9-25 15,0 4-11-15,-4-7-27 16,0 0-12-16,0-7-48 16</inkml:trace>
  <inkml:trace contextRef="#ctx0" brushRef="#br0" timeOffset="-135094.609">30455 11185 252 0,'-24'3'96'0,"6"1"-75"0,-10 2 10 0,17-6-2 16,-3 3-2-16,0 0 1 15,-4-3 2-15,1 6 4 16,3-2-19-16,3-4 14 0,0 6 7 15,4-6-2-15,14 0 16 16,11 0-10 0,14-6-9-16,14 2-1 15,10-2-12-15,8 0-3 16,24 0-6-16,14-4-1 16,-3 4-5-16,3 3-2 15,11 0 0-15,0 0-1 16,-7 3 2-16,-14-4 1 15,-8 1-1-15,-3 0 1 16,-7 0-2-16,-10 0-1 0,-8 0 1 16,-13 0 1-16,-12-1-14 15,-9 4-5-15,-15 0-33 16,-14 4-13-16,-11 2-38 16,-10 3-13-16,-4 4-61 15</inkml:trace>
  <inkml:trace contextRef="#ctx0" brushRef="#br0" timeOffset="-134701.72">30805 11446 280 0,'7'-16'107'0,"0"3"-83"0,7-2 26 0,-7 5 8 16,3 1-7-16,1-1 2 16,0 4-12-16,-4-3-3 15,-7 9-21-15,0 9-1 0,-7 1-2 16,-4 15-3-16,-3 3-1 16,0 3 0-16,0 1 1 15,3-4-1-15,8-3-1 16,3-3-5-16,7-3-1 0,3-7-1 15,4 4 1-15,7-4-2 16,1-2-1-16,-1-4 1 16,0 0 1-16,0-2-3 15,-3-4-2-15,-4 0-25 16,-4 0-11-16,1 0-27 16,0-4-10-16,-4 1-68 15,0 0-28-15,0-3 45 16</inkml:trace>
  <inkml:trace contextRef="#ctx0" brushRef="#br0" timeOffset="-134420.525">31101 11408 332 0,'-14'-16'126'0,"14"10"-98"0,0-3 23 0,0 9 3 15,0 0-9-15,0 0 0 16,0 6-3-16,3 3-2 15,1 7-21-15,-4 9 4 0,0 6 1 16,0 4-6-16,0 6-3 16,-4-1-6-16,4-2-4 15,0 6-2-15,0 0-3 16,0 0 3-16,0-4 0 16,4-5-1-16,-1-4-2 15,-3-2-10-15,4-7-4 16,-4-7-26-16,0-2-12 15,0-4-34-15,0-6-16 0,3 0-84 16</inkml:trace>
  <inkml:trace contextRef="#ctx0" brushRef="#br0" timeOffset="-133308.25">29577 12621 260 0,'18'-12'99'0,"-4"2"-77"0,0 1 18 16,-7 3 2-16,0 0 2 15,0-1 3-15,0 1 3 16,-3 3 1-16,-4 3-27 16,0 0 10-16,0 6 6 0,0-3-8 0,-8 13-1 15,-2 6-14 1,-4 6-3-16,-4 3-8 15,-7 7-2-15,-3 9 0 0,-4 3 0 16,-3 0-5 0,3-6 1-16,4-3 0 0,0-6 0 15,7-4 0-15,0-9 0 16,3 6 0-16,4-6 0 16,0-6-18-16,3-4-5 15,1-2-18-15,3-4-6 16,0-3-39-16,3-3-15 15,11-9-77 1</inkml:trace>
  <inkml:trace contextRef="#ctx0" brushRef="#br0" timeOffset="-132993.242">29295 12496 340 0,'-11'-44'129'0,"15"19"-100"0,-1-3 35 15,1 18 10-15,3 1-12 16,3 9-1-16,8 9-19 16,3 16-6-16,0 13-21 15,4 6-2-15,0 3 0 0,-1 13-7 16,1 12-1-16,-4 0-3 16,0-6 1-16,-3-7 0 0,-4-12 1 15,0-6-5-15,-3-6 1 16,-1-14 0-16,5 5 0 15,-1-14-11-15,-4-2-5 16,1-7-25-16,-4-3-9 16,0-3-27-16,0-7-9 15,0 1-73 1,4-1-65-16,3-9 85 16</inkml:trace>
  <inkml:trace contextRef="#ctx0" brushRef="#br0" timeOffset="-132586.455">30127 12540 364 0,'4'-10'134'0,"-4"10"-104"0,3 0 25 16,-3 0 5-16,0 4-11 15,0 2-1-15,-3 3-19 16,-4 7-7-16,0 6-13 16,-7 0-2-16,-1 6 0 0,-2 0-1 15,-1 4-1-15,1 2-1 16,2 1 2-16,8-7-1 16,4 3 2-16,10-6 0 0,3-3 1 15,8-6-2-15,7-4-1 16,3-2-3-16,14-4 1 15,15-3-4 1,10-6 0-16,-4-3 3 0,-6 6 1 16,-8-3-4-16,-10 3 1 15,-11 0-16-15,-10 3-4 16,-4 3-34-16,-7-3-15 16,-3 7-57-16,-4-4-24 15,-4-3-12 1</inkml:trace>
  <inkml:trace contextRef="#ctx0" brushRef="#br0" timeOffset="-132045.449">30748 12565 356 0,'7'-13'134'0,"-3"1"-104"0,6-4 18 0,-6 13 3 15,3-6-9-15,-4-1 0 16,1 4-10-16,-4 3-3 16,-4 6-16-16,-3 6-6 0,-3 7-2 15,-1 3 1-15,1 3 1 16,-1 3-1-16,4-3 1 15,3 0-2-15,1-3 2 16,-1-1-4-16,11-2 0 16,4-3 1-16,3-1 0 15,7-6-2-15,8-2 1 0,-1-1-4 16,3-3 0-16,-2 0 3 16,-1-3 1-16,-7 3-8 15,-3 0-4-15,-4 0-26 16,-4 0-10-16,-3-4-28 15,1 4-9-15</inkml:trace>
  <inkml:trace contextRef="#ctx0" brushRef="#br0" timeOffset="-131747.994">31048 12474 412 0,'4'-13'154'0,"-4"13"-120"0,3 0 15 0,1 4-1 16,-1 2-9-16,1 6-1 15,-4 10-10-15,0 7-3 16,0 5-14-16,0 1 0 0,0 8 2 16,0 5-7-16,7 2-3 15,0 0-2-15,0-3 1 16,0-6-1-16,3-7-1 15,-3-6-2-15,1-6-1 16,-5-3-18-16,1-3-9 16,-4-4-17-16,-4-2-9 15,1-1-29-15,-1-6-11 0,4 4-77 16</inkml:trace>
  <inkml:trace contextRef="#ctx0" brushRef="#br0" timeOffset="-129886.567">31397 12182 284 0,'18'-3'107'0,"-11"0"-83"0,4 0 2 0,-4 0-6 0,0-3 4 15,-4-1 5-15,1-2 4 16,-4 9 5-16,-7-3-21 16,-4 3 10-16,-3 0 6 0,-11 3-2 15,1-3 2-15,-1 6-6 16,-3-3 1-16,-1-3-7 15,-2 3-1-15,-5-3-7 16,-6 0 0-16,-11-3-8 16,-17 3-1-16,-12 0-2 15,-2 3 1-15,-8 1-4 16,-17-1 0-16,-8 0 3 16,4 0 1-16,-17 0 3 0,-11-3 3 15,3 0-4-15,-3 0-3 16,-4 3-1-16,15 0-1 15,13 1-3-15,12-4 2 16,9 0 1-16,15 3 0 16,7-3 0-16,11 0 0 15,6 0 0-15,8 0 2 16,3 0-1-16,7 0 2 16,7 0 0-16,1 0 3 15,9 3-3-15,5 0 0 0,3 0-3 16,7 0-1-16,3 4 1 15,4-1 0-15,4 0 0 16,3 0 2-16,0 1-1 16,0 2-1-16,0 4 1 15,0 12 1 1,0 15-1-16,-3 11-1 0,-1 14 1 16,1 4 1-16,3 29-1 15,10 14-1-15,12-8 1 16,2-13-1-16,5 6 4 15,-1-3 2-15,-3-6-2 16,-4-13-3-16,-7-12-3 16,-3-10 1-16,-4-12 3 0,-4-10 3 15,-3-9 0-15,0-3 2 16,-3-6-6-16,-1-7-1 16,5-3 0-16,-1-3 2 15,0-3-3-15,3-3-2 16,4-1 2-16,4 1 0 15,3 0-6-15,11-4-3 16,7 1 12-16,7 0 5 16,6-1-2-16,5-2-3 15,10-7-1-15,28-6-1 16,22-7 0-16,13 1 0 16,29 3 2-16,7 0 1 15,17 3-4-15,-6 6 1 16,-12 3-2-16,1 3-2 0,-18 4 3 15,-17 3 0-15,-22 0 1 16,-10 6 0-16,-11 0 0 16,-14 0 0-16,-10 0 0 15,-15 0 0-15,-10 0 0 16,-11 0 2-16,-10 6 1 16,-4-6 1-16,-4 0-2 15,-2 3 1-15,-1-3-2 16,0 0-1-16,0 0-2 15,0 0 1-15,-7 0 3 16,0 0 1-16,0-9 1 0,-4 5 0 16,-3-11 0-16,-7-4 0 15,-7-6-2-15,-4-25-2 16,1-19 1-16,-5-13 1 16,-2-21-3-1,-5-26-2-15,-6 4-1 0,-7 18 3 16,-8 19 0-16,-6 19 1 15,10 19-5-15,7 22-1 16,11 9-22-16,10 10-8 16,11 9-81-16,17 12-36 15,11 4-60 1</inkml:trace>
  <inkml:trace contextRef="#ctx0" brushRef="#br0" timeOffset="-125741.552">22983 13772 204 0,'-3'-6'77'0,"6"0"-60"0,-3-1 13 0,4 1 1 15,0 0 4-15,-1 0 5 16,-3-1 1-16,4 1-1 16,-4 0-21-16,0 6 8 0,0 0 6 15,0 0-6-15,0 3-1 16,-4 3-2-16,1 7 2 16,-1 5-5-16,0 8-1 0,1 5-5 15,-1 3 1-15,1 4-5 16,-1-4-1-1,4-2-4-15,0 2 1 0,0-5-4 16,0-4 0-16,4-7 3 16,-1-2 3-16,4-3-2 15,1-4 1-15,2-3-1 16,4-3 3-16,7-3-3 16,4 0 1-16,0-3-7 15,-1 3-1-15,-2-3 0 16,-5 3 0-16,-3-3 0 15,1 3 2-15,-5 0-8 16,1 0-3-16,-4 0-24 16,0 0-9-16,0 0-18 15,-4 0-7-15,-3 0-28 0,4 3-10 16,-4 3-48 0</inkml:trace>
  <inkml:trace contextRef="#ctx0" brushRef="#br0" timeOffset="-125337.628">23276 13772 260 0,'-7'-22'99'0,"4"13"-77"0,-1-1 22 15,4 7 5-15,0 3-9 16,0 0 0-16,0-3-10 16,0 3-4-16,0 6-14 15,-3 10 10-15,-1 12 5 0,1 13-6 16,-4 9-1-16,-1-3-8 16,1 7 0-16,0-4-12 15,0 0-2-15,4 0 7 0,-1 6 4 16,4-5-9-16,0-4-2 15,0-10 1-15,0 1 2 16,0-13 0-16,0-3 2 16,4-6-2-16,-1-4 2 15,4-6-7-15,0-2 1 16,0-4-28-16,-3-4-11 16,0-2-30-16,-1 0-10 15,4-4-82 1</inkml:trace>
  <inkml:trace contextRef="#ctx0" brushRef="#br0" timeOffset="-124916.634">23604 13967 220 0,'14'-19'82'0,"-6"9"-64"0,-1 4 20 16,-4 3 5-16,1-3 9 15,-4 6 5-15,0 0-6 16,0 0-4-16,-4 6-26 16,1-3 5-16,-1 6 4 0,-3 7 1 15,0 3 4-15,-4 0-10 16,1 6-3-16,-4 0-9 15,0 3 0-15,-1 0-8 0,1 7-1 16,0-7-2-16,4 0-2 16,-1-3 1-16,4 0 1 15,0-6-3 1,0-3-2-16,3-4 2 0,1-2 0 16,-1-1 1-16,1 1 2 15,3-10-12-15,-4 0-3 16,4 0-36-16,0-3-13 15,0-4-28-15,0-2-11 16,7-1-64 0</inkml:trace>
  <inkml:trace contextRef="#ctx0" brushRef="#br0" timeOffset="-124587.305">23407 14007 352 0,'-7'-15'132'0,"7"8"-103"0,3-2 14 16,1 6 1-16,-1 0-5 15,1 3 4-15,3 6-7 16,0 6 1-16,0 7-21 16,4 6 4-16,-1 0 1 0,1 1-3 15,3 2 0-15,0 3-8 16,4 0-4-16,-1-2-3 0,4-1-3 15,1-3 1 1,-1-3-1-16,-4-3 0 0,1-7 0 16,-4-2-3-16,0-1 2 15,-3 1-34-15,-4-10-17 16,0 0-24-16,-7 0-10 16,4 0-38-16,3-10-16 15,0 7 6 1</inkml:trace>
  <inkml:trace contextRef="#ctx0" brushRef="#br0" timeOffset="-124043.63">23880 14067 280 0,'-25'0'107'0,"18"0"-83"0,-4 6 28 0,8-6 9 15,-1 0-14-15,4 3-3 16,0-3 1-16,4 7 1 15,6-7-24-15,8 0 9 0,3 0 6 16,0-7-7-16,7 7-2 16,8-3-12-16,-1-3-3 15,0 6-5-15,1 0-3 16,-1 0-5-16,-3 0 0 16,-4 0 0-16,-7 0 2 15,-3 0-3-15,-1 0 0 16,-3 0-32-16,-3 0-15 15,0-3-42-15,-4-4-18 16,3 7-91 0</inkml:trace>
  <inkml:trace contextRef="#ctx0" brushRef="#br0" timeOffset="-123054.93">24377 13687 296 0,'-11'-9'110'0,"8"3"-86"0,-1 3 29 15,4 3 6-15,0 0-7 16,0-7-1-16,0 7-13 15,0-3-4-15,4-3-19 16,3 0 6-16,3-1 6 0,1-2-4 16,3 0-1-16,4-1-6 0,7 4-2 15,3 3-6 1,3 3 0-16,5 0-1 16,-1 3 3-16,0 3 1 15,-3 0 3-15,-7 1-3 0,-4-1-1 16,-7 0 2-16,-3 1 3 15,-11 2-8-15,-4 0-2 16,-6 1-3-16,-8 5 1 16,0-2-4-16,1 6 0 15,-1-3 1-15,4-4 0 16,3 1 0-16,1-1 0 16,3-2-3-16,3-4 0 15,4 3-1-15,7 1 3 16,4-1 0-16,3 7 1 0,3-4 0 15,5 1 0-15,2 2 0 16,5 4 0-16,-1 0 0 16,-4 3 2-1,1-3-1-15,-4 9 2 0,1-3-2 16,-5 0-1-16,-3 0-2 16,-3-3 1-16,-4 6 3 15,0 1 1-15,-4-7-1 16,-3-4 1-16,-3 1-2 15,-4-3 2-15,-7-3-2 16,-7-7 2-16,-8 0-2 16,-6-3-1-16,-7 0 1 0,-1-3-1 15,1 0-3-15,7-3 2 16,3 0 1-16,7 0 0 16,4 0-20-16,7 0-9 15,4 0-36-15,6-1-14 16,4 4-48-16,14 4-22 15,0 2-31 1</inkml:trace>
  <inkml:trace contextRef="#ctx0" brushRef="#br0" timeOffset="-121654.885">25559 13546 240 0,'-4'-3'90'0,"4"-3"-70"0,-3-3 17 15,3 9 4-15,-4-4-7 16,1-2 3-16,-1 0-4 15,1 3 2-15,-1 0-19 16,1-1 8-16,-1 1 4 0,0 3-2 16,4 0-1-16,0 0 0 15,4 3 1-15,3 4-1 16,4 2 0-16,-1-3-6 16,15 4-1-16,3 2-2 0,4-2 0 15,0 9-4 1,3-4-2-16,-3 4-4 0,-1 0-1 15,1 3-1-15,0 0 2 16,0 6-5-16,-1 7-1 16,-2-1 0-16,-1-6 2 15,-3 0 3-15,-4 1 4 16,-7-7-2-16,0-7 1 16,-3-2-1-16,-4-4 1 15,-4 1-2-15,-3-1 1 16,-3 0-4-16,-4-2-2 15,-4-4 2-15,-3 6 0 16,-4-2-1-16,-6-1 1 16,-5 0-2-16,-2 0-1 15,-8 4 1-15,-14-1-1 0,-7 1 0 16,-4-1 0-16,4 0 0 16,11 1 0-16,7-4-3 15,10 0 2-15,7-3-8 16,11-3-2-16,14 0-36 15,14 0-14-15,7-9-64 16,15 0-27-16,-5-10-44 16</inkml:trace>
  <inkml:trace contextRef="#ctx0" brushRef="#br0" timeOffset="-121208.437">26296 13700 324 0,'-7'0'121'0,"11"0"-95"0,-1 0 9 16,1 0-1-16,3 0 0 15,0 6 6-15,3-3 1 16,1 1-1-16,7-1-21 15,-4 0 2-15,7 0 0 0,7-3-7 16,7 0-1-16,4 0-7 16,3 0-2-16,1 0-2 15,-8 0-2-15,-3 0-6 16,-8 0-4-16,-6 0-47 16,-4 0-20-16,-3 0-29 0,-1 6-12 15,-6 4-29 1</inkml:trace>
  <inkml:trace contextRef="#ctx0" brushRef="#br0" timeOffset="-120909.508">26825 13484 408 0,'0'-22'151'0,"4"12"-118"0,3-2 14 0,0 9-4 16,0-4-8-16,0 14 2 0,0 2-7 16,-3 10-4-16,-4 6-14 15,-4 9-1-15,1 4 2 0,-5 6-9 16,5 3-2-16,-4 0 0 16,3 6 1-16,4-9-4 15,0 3-1-15,4-9-6 16,-1-7 0-16,1-6-29 15,-1-6-11-15,-3-3-32 16,0-4-15-16,4-2-88 16</inkml:trace>
  <inkml:trace contextRef="#ctx0" brushRef="#br0" timeOffset="-120232.536">27249 13468 296 0,'-7'-13'110'0,"3"10"-86"0,0 0 18 0,4 3 1 16,-3-3-3-16,-4-3 3 15,3 6-4-15,1 0-2 16,-1 0-20-16,1 0 1 0,3 0 2 16,0 0 2-16,7-3 2 15,-4-4-2-15,8 4-2 0,7-6-2 16,3-1 1-16,3 4-4 16,5 6 1-16,-1 0-3 15,-7 10 0-15,-3-10-3 16,-1 9-1-16,-3 0-1 15,1 1 0-15,-5 2 0 16,-6 1 0-16,-8 3-2 16,-3-7 1-16,0 0-4 15,-7 1-2-15,-4 2 0 16,8-5-1-16,3 2 0 16,0 7 0-16,0-7-3 15,3 4 0-15,4-4-1 0,7 0 0 16,-3 1 3-16,13-1 0 15,11 7 1-15,-6-4 2 16,-5-2-1-16,11 9 2 16,-3-7-4-16,0 20 0 15,-4-10 1-15,-3 6 2 16,-4-3 1-16,-4 3 3 16,4-6-1-16,-21 0 0 15,4-3-3-15,-15-4 1 16,1-2-2-16,-19-1-1 15,8-2 1-15,-7-7 1 16,7 6-3-16,-1-9-2 16,5 7-3-16,3-4-1 15,3-3-25-15,0 6-11 16,4-3-49-16,0-3-18 16,3 7-113-16</inkml:trace>
  <inkml:trace contextRef="#ctx0" brushRef="#br0" timeOffset="-118896.578">24014 14597 212 0,'-7'0'79'0,"3"6"-61"0,0-6 15 0,4-6 1 16,-3 6-4-16,-1 0 0 15,1 0 2-15,-1 0 5 0,4 0-20 16,0 0 6-16,4 0 1 0,3 6 5 16,7-6 2-16,7 0-5 15,7 0-2-15,4 0-4 16,3 3-3-16,1-3-7 16,-4 6-2-16,-4-2-4 15,0-1-3-15,-7 0 2 16,-3 0 0-16,-4 0-4 15,-4-3 1-15,-2 0-22 16,-5 0-8-16,-3 0-45 16,0 0-16-16,0-3-79 15</inkml:trace>
  <inkml:trace contextRef="#ctx0" brushRef="#br0" timeOffset="-118581.355">24172 14471 296 0,'-7'0'112'0,"11"0"-87"0,-4 0 18 0,0 0 0 16,7 0 1-16,0 0 5 0,4 0-11 15,-1 0-3-15,-3 7-20 16,0 2 2-16,-3 7 3 0,-4 3-9 15,0 2-3-15,-4 1-5 16,4 0-3-16,0 3 1 16,4 1-1-16,-1-5-3 15,4-2 2-15,4-6-17 16,-1-4-5-16,5-6-27 16,-1-3-10-16,-4-9-23 15,1 6-11-15,-1-3-48 16</inkml:trace>
  <inkml:trace contextRef="#ctx0" brushRef="#br0" timeOffset="-117980.382">24458 14468 264 0,'4'-9'99'0,"-1"3"-77"0,-3-4 20 0,0 1 6 15,0 6-4-15,0-1 1 16,0 4-5-16,0 0 0 16,0 0-22-16,0 0 1 0,0 4-1 15,4-1-2-15,3-3 1 16,7 6-3-16,7-6 1 16,4 0-2-16,6 3 2 0,1-3-4 15,0 10-1-15,0-4-2 16,-8 3 0-16,-2 1 2 15,-8-1 4-15,-4-3-4 16,-3 1 2-16,-3-1-1 16,-8 0 1-16,-3 0-6 15,-7 4-4-15,-3-1-1 16,-5 1-1-16,-2-1-3 16,2 0 2-16,5 1 1 15,3-1 0-15,3 1-3 16,8-7 2-16,3 6-1 15,7-3 0-15,7-2 0 16,3 2 0-16,5 0 2 0,-1 0 2 16,-4 1-3-16,1-1 0 15,-4 3 1-15,-3 1 2 16,-4-1 3-16,-7 1 4 16,-4-1-2-16,-3 0 1 15,-7 1-5-15,-4-1-2 16,-6 1 0-16,-4-1-1 15,-4 0 2-15,0 1 1 16,4-4-4-16,3-3 1 16,4 0-16-16,3-3-6 15,4 0-27-15,4 0-9 16,-1-3-26-16,4 0-13 16</inkml:trace>
  <inkml:trace contextRef="#ctx0" brushRef="#br0" timeOffset="-117637.571">23996 14945 296 0,'-11'6'110'0,"11"-6"-86"0,0 0 24 0,0 0 7 16,7-6 2-16,4 6 3 15,7-3-11-15,6 0-3 16,8-1-26-16,7 1 4 0,7 0 0 16,0 0-8-16,-1 0-4 15,5 3-10-15,3-3-1 16,10 0 1-16,1-1 1 15,-1 1-1-15,-3-6 1 16,-3-1-35-16,-4-2-16 16,-4-10-44-16,0 3-17 15,11 0-76 1</inkml:trace>
  <inkml:trace contextRef="#ctx0" brushRef="#br0" timeOffset="-116524.343">26719 14358 228 0,'-21'13'88'0,"11"-7"-69"0,-8 10 13 15,11-10 0-15,0 0-2 16,0 1 4-16,0-1 2 15,3-3-1-15,1 0-18 16,3 0 16-16,3 1 10 0,4-4 1 16,4 0 1-16,3 0-9 15,0 0-5-15,4 3-11 16,-1-3-2-16,5 0-7 16,2 0-1-16,4 0-6 15,4 0-3-15,0 0 0 16,-4 0 1-16,-3 0-6 0,-7 0 1 15,-4 0-52-15,-4 0-23 16,-3-3-29-16,0 3-11 16,0-4-46-1</inkml:trace>
  <inkml:trace contextRef="#ctx0" brushRef="#br0" timeOffset="-115848.696">27097 14202 324 0,'0'-10'123'0,"3"1"-95"15,1 6 25-15,-1-4 4 0,5 1-9 16,-1 0 1-16,0 0-12 16,3-1-5-16,1 4-18 15,-1 0-7-15,4 3 0 0,1 3 2 16,-1 0 2-16,0 4-1 15,0-1 1-15,0 0-2 16,4 0 2-16,-1-6 0 16,1 7 3-16,0-4-3 15,-4-3-1-15,-4 0-2 16,-3 6 0-16,-7-3 0 0,-7 4 2 16,-3-4-3-16,-4 6-2 15,-1 7-2-15,1-4 0 16,0 1-4-16,4-4-2 15,-1 1-1-15,4-1 3 16,0 0 0-16,3-2 1 16,1-4 2-16,3 6 1 15,-4-2-1-15,4 2-2 16,0 0-2-16,4 1 1 16,3-1 1-16,0 1 0 15,4-1 0-15,3 0 0 16,3 1-3-16,5 2 2 15,2 1 1-15,1-1 2 16,0 4-1-16,-8 0-1 16,1-4 1-16,-8 7 1 0,-2-3-6 15,-1-4 1-15,-7 4 5 16,-4-3 4-16,-3-4 1 16,-4 0 1-16,-3 1-4 15,-3-1-3-15,-4 1 2 16,-4-7 0-16,0 6-4 15,-3-9 1-15,3 6 0 16,1-2 2-16,2-1-6 16,5-3 1-16,3 0-28 15,3 0-11-15,4 0-41 16,3 0-15-16,4 0-49 16,0 0-22-16,-3 3 19 15</inkml:trace>
  <inkml:trace contextRef="#ctx0" brushRef="#br0" timeOffset="-115279.064">26772 14249 208 0,'4'-7'79'0,"-1"1"-61"0,1 0 17 0,-4 6 3 16,3-6-3-16,-3-1 4 15,0 1-1-15,0-3-2 16,0 6-19-16,0 3 10 0,0 0 5 15,0 3-3-15,0 3 0 16,4 10 1-16,-1 6 1 16,1 9-10-16,0 0-3 15,-1 7-8-15,1-7-4 16,-4 1-1-16,0-7-1 16,-4 3-2-16,1-9-2 15,-1-4-2-15,4-2 1 16,0-4-17-16,0 1-5 15,0-4-33-15,4-3-14 16,-1 0-49-16,8-3-90 16</inkml:trace>
  <inkml:trace contextRef="#ctx0" brushRef="#br0" timeOffset="-114694.121">26444 14722 244 0,'-17'6'93'0,"13"-6"-72"0,-3 4 9 0,7-4-1 16,0 0-2-16,-4 0 3 16,4 6 6-16,0-3 4 15,0-3-21-15,4 0 16 0,3 0 8 16,4 0 3-16,3 0 5 15,3 0-17-15,8 0-8 16,3 0-9-16,8 0-1 0,6 0-7 16,4 0-1-16,7-9-2 15,17 5 1-15,15-5 0 16,3 3 1-16,0-4-4 16,15 10-1-1,10-3 5-15,-8 6 3 0,-9 4-6 16,-15-4-1-16,-7 3-4 15,-7-3-1-15,-14-3 1 16,-11 6 2-16,-10-2 1 16,-7-4 1-16,-4 0 0 15,-7-4 0-15,-4-2-9 16,-3-3-2-16,-3-1-27 16,-4 1-13-16,-4 6-33 15,1-3-12-15,-4 6-30 0,3 6-14 16,4 3-12-1</inkml:trace>
  <inkml:trace contextRef="#ctx0" brushRef="#br0" timeOffset="-113264.299">25157 15346 304 0,'-7'-34'115'0,"10"15"-89"0,8-6 19 0,-4 9 1 16,0 7-9-16,0-1-2 16,0 7-4-16,0 3-2 15,0 3-16-15,-3 16 8 0,-4 16 2 16,-4 2 0-16,-3 4-2 16,-7 0-7-16,0-1-1 15,0-2-4-15,-1-3 0 16,5-1-3-16,-1-3-1 15,8-5-3-15,6 2-2 16,8-9 5-16,7-7 1 16,6-2-2-16,4-4-1 15,1-3-1-15,-1-3 1 16,-3-3 0-16,-1-3 1 0,-3-1-2 16,-3 1-2-16,-4 3 1 15,-3 0 1-15,-4 0-8 16,0-1-3-16,-4 1-39 15,-3 3-19-15,0 0-16 16,0 0-7-16,4-3-36 16,14 6-68-1</inkml:trace>
  <inkml:trace contextRef="#ctx0" brushRef="#br0" timeOffset="-112938.367">25520 15378 268 0,'-18'-41'101'0,"18"16"-78"0,-3-13 26 0,3 25 7 16,3-5-10-16,1 8 0 15,-1-2-9-15,4 2-2 16,0 4-20-16,1 15 6 0,-5 10 3 16,-3 16 1-16,0 9 2 15,-3 3-9-15,-5 6-3 16,-2-3-8-16,-1 7-5 15,1 5-1-15,-1 7 1 16,4-9-3-16,4-7 0 16,-1-6 1-16,4-9 2 15,0-7-3-15,0-3 0 16,0-6 1-16,0-3 0 0,4-6-18 16,-4-1-5-16,0-2-27 15,3-7-10-15,1 3-21 16,3-6-7-16,7-6-72 15</inkml:trace>
  <inkml:trace contextRef="#ctx0" brushRef="#br0" timeOffset="-112577.369">25989 15525 276 0,'-7'-6'104'0,"7"2"-81"0,0 1 27 15,0 3 8-15,0 0-5 0,0 0 4 16,0 0-8-16,-3 0-3 16,-1 3-25-16,-3 4 3 0,-4 5 0 15,-3 7-6-15,-3 6 0 16,-1 7-11-16,0 8-2 16,1 1-3-16,-1 3-2 15,0 0 1-15,4-7 1 16,0-2-3-16,0-7 0 15,0 4 1-15,3-11 2 16,1 1-1-16,-1-6-1 16,4-10-4-16,0 4-2 15,4-1-35-15,-1-9-15 16,4 0-18-16,0-9-6 16,4-4-1-16,-1-2 2 0,1-7-53 15,-1-3-26 1,1-7 80-16</inkml:trace>
  <inkml:trace contextRef="#ctx0" brushRef="#br0" timeOffset="-112292.08">25739 15562 244 0,'-7'-31'90'0,"3"19"-70"0,-6-7 26 16,6 13 7-16,0-4 2 16,-3 7 1-16,4-3-8 15,-1 6-5-15,4 9-24 16,0 1 13-16,7 5 7 0,0 4-7 15,4 6-1-15,3 6-9 16,0 10-4-16,4 3-8 0,0 0-2 16,3-3 0-16,3 3 2 15,1-7-3-15,3-5-2 16,-3-4-2-16,0-6-3 16,-4-3 1-16,-3-7-1 15,-4-2-27-15,0-4-11 16,-4-3-30-16,1-3-12 15,3-3-28-15,4-3-12 16,-4-10-37 0</inkml:trace>
  <inkml:trace contextRef="#ctx0" brushRef="#br0" timeOffset="-111076.152">26518 15359 240 0,'-10'-22'90'0,"3"9"-70"0,0-2 13 0,7 5 1 16,-4 1-3-16,1 2 2 15,3 1 1-15,0 0 2 16,0 0-20-16,0-1 13 0,0 1 5 15,0 3 1-15,0 3 2 16,0 0-5-16,7 0 0 0,3 3-7 16,1 19-3-16,3 6-8 15,7 10-1-15,4 0-4 16,3-1 0 0,4 1-3-16,-1-1-1 0,1-2-3 15,0-4 1-15,3 1 0 16,1-1 3-16,-1 0-1 15,0-2 0-15,-3-1-3 16,-4-3 1-16,-3-3 0 16,-4 3 3-16,-3-6 3 15,-4-7 2-15,-4 1-5 16,-3-4-4-16,-3-3 3 0,-8-2 1 16,-6-4 0-1,-8 0 1-15,-10-4-4 16,-4 1 0-16,-3 0-1 0,-4 3-2 15,-3 3 1-15,-8 4-1 16,-3 2 0-16,4 0 2 16,3 1-3-16,4 5 0 15,7-5-4-15,10-4 1 16,4 0-16-16,14-6-46 16,10-6-5-1,8-6-39-15,6 2-14 16,5-9-64-16</inkml:trace>
  <inkml:trace contextRef="#ctx0" brushRef="#br0" timeOffset="-110504.128">27294 15525 272 0,'-21'-13'104'0,"14"4"-81"0,-7 0 18 0,11 9 2 15,-4-4-1-15,-4-2 4 0,0 6-5 16,1 0-1-16,-1 6-22 16,4-2 1-16,4 2 1 0,6-3 2 15,8 6 2-15,6-2 0 16,8-4 2-16,7 0-3 16,10 0-2-16,4 0-9 15,0 0-5-15,0 0-2 16,-4 1-1-16,-3-1-2 15,-7 0-2-15,-8 0-10 16,5-3-50 0,-12-3-12-16,1 0-22 15,-1 0-4-15,-2-1-76 16</inkml:trace>
  <inkml:trace contextRef="#ctx0" brushRef="#br0" timeOffset="-110195.141">27792 15164 384 0,'0'-25'145'0,"3"19"-112"0,4 0 19 0,-3 3 2 16,3 3-4-16,0 3 5 15,4 6-17-15,-1 13-8 16,-3 16-17-16,0 9-4 0,0 12 1 0,0-5-6 15,-3-4 0-15,0 0-2 16,-1-3-2-16,1 6 1 16,-1-3 1-16,1 4-10 15,-4-10-2-15,0-13-22 16,0 3-9-16,0-12-18 16,0-6-6-16,0-7-40 15,10-12-18-15,1-6-31 16</inkml:trace>
  <inkml:trace contextRef="#ctx0" brushRef="#br0" timeOffset="-109710.887">28296 15274 332 0,'0'-22'126'0,"0"13"-98"0,4-10 19 0,-1 9 0 15,1 1 3-15,-4 3 5 16,0-4-6-16,0 4-3 16,-4 0-25-16,1 3 1 0,-4 3 1 15,0 3-10-15,-4 6-2 16,1 10-5-16,-5 6-1 16,-2 10-3-16,3 2 1 15,0 1 4-15,-1 6 4 16,5-3-4-16,-1-4 1 15,4 1-3-15,4-1 0 16,3 1-3-16,3-3 1 0,8 8-2 16,3-11 2-16,4-7-2 15,6-9 2-15,15-10 0 16,10-12 1-16,11-10 0 16,0-6 0-16,-3-3 2 15,-8-3 1-15,-10-7-3 16,-11 1-1-16,-10-10-1 15,-15-6 1-15,-10-10 0 16,-14 16 3-16,4 6-5 16,-29 4-1-16,-14-4-2 15,10 10 0-15,8 3-5 16,7 13-3-16,3-1-25 0,7 7-12 16,8-1-42-16,3 7-19 15,10 0-110 1</inkml:trace>
  <inkml:trace contextRef="#ctx0" brushRef="#br0" timeOffset="-105641.05">25083 16193 212 0,'-29'6'82'0,"22"-3"-64"0,-7 0 15 0,11-3 2 15,3 0-5-15,0 0 0 16,0 0 0-16,7-3 1 15,0 0-16-15,3 0 0 0,4 0-1 16,11 0 10-16,0 3 5 16,3 0-7-16,4 3-2 15,7-3-4-15,6-3 3 16,19-4-7-16,21-2 1 16,3 3-8-16,-4-1-3 15,5 1-1-15,-1 0-1 16,-7 3-3-16,-10-4 2 15,-15 7-32-15,-10 0-15 0,-11 0-9 16,-7 0-1 0,-6 0-19-16,-15 10-85 15</inkml:trace>
  <inkml:trace contextRef="#ctx0" brushRef="#br0" timeOffset="-105207.452">25534 16400 260 0,'7'-29'96'0,"0"14"-75"0,0-1 21 0,-3 10 3 16,-4 6-17-16,0 0-3 16,-4 6-11-16,-6 7-4 15,-4 2-5-15,-4 7 1 0,0 3 0 0,1 0 0 16,-1 1 1-16,4-5-2 15,3-2 0-15,4 0-1 16,7 0 0-16,4-7 0 16,6-2 0-16,8-4-2 15,3 0-2-15,4 1 1 16,0-4 1-16,-4 0-17 16,-4 0-4-16,-3 0-62 15,-6 7-105 1</inkml:trace>
  <inkml:trace contextRef="#ctx0" brushRef="#br0" timeOffset="-104943.428">25788 16456 316 0,'-11'-12'118'0,"15"5"-92"0,-8 1 26 0,4 6 5 16,0 0-22-16,4 6-5 15,0 4-12-15,-4 9-3 16,-4 6-9-16,0 0-4 0,-3 15 1 16,-3 7-2-16,-1 7-1 15,4-4 1-15,4-3-1 16,3-6-16-16,7 3-6 16,0-10-27-16,3-6-9 15,4-3-86-15,8-3-56 16,2-6 86-1</inkml:trace>
  <inkml:trace contextRef="#ctx0" brushRef="#br0" timeOffset="-104047.477">27725 16023 236 0,'-18'0'88'0,"11"0"-69"0,-7 7 11 0,7-7-2 16,0 3-3-16,-4 0 2 16,4 0-2-16,4 0 2 15,3 0-15-15,3 0 9 0,4 1 5 16,11-4 3-16,7 0 5 15,17 0-9-15,18-4-3 16,18 4-7-16,-1 0-1 0,8 0-6 16,10 0-3-1,4 0 0-15,-4 0-1 0,-7 0-2 16,-7-3 1-16,-3 0-2 16,-11-3 2-16,-14 3-18 15,-14 0-4-15,-18 3-20 16,-17 3-5-16,-15 3-19 15,-7 0-8-15,-10 4-80 16</inkml:trace>
  <inkml:trace contextRef="#ctx0" brushRef="#br0" timeOffset="-103611.177">27764 16444 224 0,'-4'-4'85'0,"8"1"-66"0,-1 0 14 0,-3 3 4 16,4-3-6-16,3 0 2 15,-4 0-2-15,1 0 1 0,-1-1-17 16,4 4 0-16,0 0 1 0,0 0 3 16,4-3 3-16,3-3-6 15,7 6 1-15,8-9-6 16,9 6 1-16,5-4-7 16,-1-2-1-16,0 9-4 15,-3 0-1-15,-7 0 1 16,-4 6 0-16,-3-3 0 15,-4 4 0-15,-3-4 0 16,-4 6 2-16,-4-3-3 16,1-3-2-16,-4 1-38 15,0-1-15-15,-3 0-29 16,-1 0-10-16,1-3-39 16</inkml:trace>
  <inkml:trace contextRef="#ctx0" brushRef="#br0" timeOffset="-102790.281">27944 16136 220 0,'0'0'82'0,"3"-6"-64"0,1 6 11 0,-4 0-1 15,0 0 6-15,0 0 5 16,0 0-5-16,0 0-3 15,0 0-17-15,-4 6 0 0,-3 4 2 16,0 5-4-16,-4 10-2 16,4 4-5-16,0-1-2 0,4 0-1 15,-1 0-2-15,4-3 1 16,4-3 1-16,-1-6 1 16,4 0 1-16,0-4 6 15,0-2 4-15,0-4-3 16,4-3-1-16,3 6-9 15,-3-2 0-15,3-1-1 16,0-3 2-16,0 0 1 16,0-3 3-16,0 0-3 15,0-3-2-15,1 0 0 16,-1 0-1-16,0-3 0 16,0-1 0-16,0 1 0 15,0 6 0-15,-3-3-5 0,-1-3 1 16,-3 6-33-16,0 0-13 15,0 0-19-15,0 0-7 16,1 0-61 0</inkml:trace>
  <inkml:trace contextRef="#ctx0" brushRef="#br0" timeOffset="-102397.333">28265 16174 212 0,'-4'-19'79'0,"4"3"-61"0,-3 7 17 16,3 6 5-16,-4-3-8 15,4 2 1-15,-4-2-1 16,1 6 0-16,-1 0-17 15,4 6 6-15,-3-2 6 0,-1 14 2 16,1 11 5-16,-1 15-3 16,1 9 1-16,-1 3-12 15,-3 10-4-15,0 0-9 16,0 6-3-16,0 3-2 16,0-6 1-16,0-9-2 15,3-13-1-15,1 0 1 16,3-13 1-16,0-8 1 15,0-8 1-15,0 1-42 16,0-9-17-16,-4-4-27 0,1-3-12 16,-4 0-66-1</inkml:trace>
  <inkml:trace contextRef="#ctx0" brushRef="#br0" timeOffset="-100460.233">30335 15446 188 0,'18'-28'71'0,"-11"13"-55"0,4-4 20 0,-4 9 6 15,0 1-1-15,0 0 0 0,-4 2-9 16,-3 7-5-16,0 0-15 16,0 7 6-16,-3 5 4 0,-4 10 6 15,-7 3 3-15,-8 6-5 16,-2 7-4-16,-4 3-6 16,-1 9 0-16,1 10-7 15,0-1-1-15,0 1-2 16,3-7-1-16,-3-9-3 15,7 3-2-15,3-9-2 16,4-7 1-16,0-6 1 16,3-3 2-16,1-3 1 0,-5-4 1 15,5-2-18-15,-4-4-5 16,0-2-31 0,0-1-12-16,-1-3-21 15,5-6-8-15</inkml:trace>
  <inkml:trace contextRef="#ctx0" brushRef="#br0" timeOffset="-100116.901">29834 15365 220 0,'-14'-41'85'0,"18"32"-66"0,-1-4 21 0,1 7 7 0,3 0-12 15,7-1 0-15,0 7-5 16,4 7 1-16,3 8-17 16,0 10 7-16,4 4 3 0,-8-1-4 15,5 19 1-15,2 3-8 16,1 19-3-16,0 6-3 16,-1 1-2-16,5-7-3 15,2-7-2-15,1-8 1 16,3-1-1-16,1-9 2 15,-5 0 1-15,-2-10 1 16,-5-9 0-16,-6-6-22 0,-4-6-8 16,-3-4-29-16,-8-3-12 15,-6-6-27-15,-4 0-9 16,-4 3-15 0</inkml:trace>
  <inkml:trace contextRef="#ctx0" brushRef="#br0" timeOffset="-99456.74">30854 15503 236 0,'-7'-9'88'0,"7"-1"-69"0,0-2 22 16,3 5 6-16,1 1-5 15,-1 0 0-15,1-1-8 16,0 1-1-16,-1 0-19 16,4 3 3-16,0 3 1 0,4 6 3 0,3 3 2 15,0 7-1-15,4 3-2 16,-1 3-6-16,4 3-4 16,4 6 1-16,-4 7 0 15,0 9-3 1,1 0 0-16,-1-3-3 0,0 0 2 15,-3-7-2-15,-4-2 2 16,-4-7 0-16,-3 0 3 16,0-6-3-16,-3-3-2 15,-4-3 4-15,0-7 2 16,-4-6-6-16,-3 4-1 16,-3-7-2-16,-4-7-2 15,-11 4 1-15,-7-6-1 0,-10-1 2 16,-8 1 1-16,-2 0-4 15,2 2 1-15,8 1-2 16,7 0 0-16,3 3 2 16,7 0 2-16,7-1-14 15,4 4-5-15,4 0-24 16,3 4-9-16,7 2-12 16,7 0-1-16,3 3-28 15,8 4-11-15,3-7-43 16</inkml:trace>
  <inkml:trace contextRef="#ctx0" brushRef="#br0" timeOffset="-85552.845">31415 15494 212 0,'-21'-10'82'0,"14"7"-64"0,-4-3 18 0,8 3 4 0,-1-4-8 16,0 7 1-16,1 0-3 16,3 0-1-16,0 0-16 15,0 0 5-15,3 0 3 0,5 0 0 16,2 0 2-16,11 0-4 15,-3 0 0-15,3 0-6 16,4 7-3-16,-1-4-5 16,5-3-2-16,2 6 1 15,5-3 0-15,-1-3-5 16,-7 6 1-16,-7-2 2 16,1-4 1-16,-5 6-6 15,1-6-2-15,-4 0-27 16,-3 0-9-16,-4 0-28 0,0 0-11 15,-4 0-67 1</inkml:trace>
  <inkml:trace contextRef="#ctx0" brushRef="#br0" timeOffset="-84893.283">32004 15214 224 0,'18'-15'85'0,"-18"15"-66"0,17-13 23 16,-13 10 6-16,-1 0-5 15,1 0-1-15,-1 3-8 16,-3 0-1-16,0 3-19 15,0-3 1-15,0 3-1 0,0 0-1 16,-3 4 0-16,-1-1-7 16,-6 0-4-16,3 3-4 15,-4 1 1-15,1-1 3 16,-1 10 1-16,0-3-4 0,4 3 1 16,4-4 0-16,3 1 0 15,0-4 0-15,10-2 0 16,-3-1 0-16,8 1 0 15,-5-1 0-15,8 1 0 16,-4-1 0-16,7 0 2 16,-3-2-3-16,6 2 0 15,-2 0 1-15,2 1 0 16,-3-1 2-16,8 4 1 16,-5-4 3-16,1 4 3 15,-4 2-2-15,0 4 1 16,-3-3-3-16,-4 0 2 15,0-1 2-15,-7 1 5 16,0-4 1-16,-14 1 0 0,4-4-5 16,-18 1-2-1,3 2-4-15,-14-5-1 0,4-4-1 16,0 3 1-16,3-3-2 16,0-3 2-16,8 0-4 15,-1-3-2-15,4-3-9 16,0 6-3-16,3-3-16 15,1-4-8-15,-1 7-8 16,1-3-1-16,2-3-14 16,1 3-5-16,0-3-77 15</inkml:trace>
  <inkml:trace contextRef="#ctx0" brushRef="#br0" timeOffset="-84397.18">31990 15174 200 0,'-7'0'74'0,"7"0"-58"0,-4 0 16 0,4 0 4 0,0 0-5 16,0 0-1-16,0 0-1 15,0 0-1-15,4 0-15 16,-4 0 8-16,3 0 2 0,1 0 2 16,-1 0 2-16,1 0-4 15,-1 3-2-15,1 0 0 16,3 3-1-16,-3-3-5 15,6 4-1-15,1-1-2 16,17-3 2-16,-3-3-7 16,28 0-2-16,-11 0-1 15,11 0 0-15,-7 0-2 16,0 0-2-16,-8 0 1 16,-2 0 1-16,-8 0 1 15,-7 6 1-15,0-3-9 0,-10-3-2 16,-1 7-23-16,-3-7-8 15,0 0-18 1,1 0-7-16,-5 0-24 0,1 3-7 16,-1-3-34-1</inkml:trace>
  <inkml:trace contextRef="#ctx0" brushRef="#br0" timeOffset="-83692.143">31461 15779 260 0,'0'0'99'0,"0"0"-77"0,0 0 13 0,0 0 3 16,3 0-2-16,1 0 2 16,3 0-5-16,3 0 0 15,1 0-19-15,0 0 5 0,-1 0 4 0,1 3-6 16,-1-3 1-16,-3 0-7 16,8 3 1-16,-1 0 2 15,21-3 1-15,-7 0-2 16,29 0 0-16,-12 0-5 15,19 3-3-15,-11-3 0 16,17 4-1-16,-10-1-2 16,7 3-2-16,-10-3 3 15,-4 3 0-15,-7-3-1 16,-8 1-2-16,-6-1-8 16,-4-3-3-16,-6 0-32 15,-8 0-14-15,0 0-19 16,-11 0-8-16,1 0-80 15</inkml:trace>
  <inkml:trace contextRef="#ctx0" brushRef="#br0" timeOffset="-83166.268">31754 15995 304 0,'-11'0'112'0,"7"-3"-87"0,4 3 13 0,0 0 1 15,4-6-8-15,3 6-1 0,0-3-1 16,0-4-1-16,11 7-15 16,-4-3 1-16,7 0 2 0,-3 0-4 15,10 3-2-15,-7 0-1 16,7 9-1-16,-3 1 2 15,0 9 1-15,-4-4 3 16,-7 10 2-16,0-6 2 16,-10 9 1-16,-1-3-2 15,-17 4 0-15,3-7-7 16,-24 0-2-16,-21 0-2 16,-1-7-1-16,4-5-3 15,7-10-2-15,8 0 1 16,2 0-1-16,8-7-3 15,11 1 2-15,6 0-1 16,7 0 0-16,11-1 0 0,8 4 0 16,9 3 0-16,1 0 0 15,-4 0 2-15,7 6 0 16,-3 1 0-16,3 2 2 16,-7-3-1-16,1 1 2 15,-5-1-24-15,1-6-8 16,-4 0-32-16,0-6-14 15,0 6-15-15,-3-4-7 16,-1 1-62 0</inkml:trace>
  <inkml:trace contextRef="#ctx0" brushRef="#br0" timeOffset="-81081.388">29559 14672 256 0,'39'-34'96'0,"-39"34"-75"0,28-22 23 0,-21 12 7 0,0 7-14 16,0-3-1 0,1 3-12-16,-1 3-3 0,0 3-12 15,-4 6 3-15,-3 13 4 0,0-3 3 16,-7 37 1-1,0-5-7-15,-11 43-3 0,4-16-1 16,-14 54 1-16,7-29 1 16,-11 57 1-1,11-38 5-15,3 16 3 0,4-28-4 16,7 22 1-16,4-32-6 16,6-3-1-16,-3-18-6 15,4-13-3-15,-1-13 2 16,1-9 0-16,-1-7 1 15,-3-8 0-15,0-4-2 16,4-10 1-16,-4 4-2 16,7-9-1-16,-4-1-2 0,12-6 1 15,-5 3 1 1,11-6 0-16,0 0 0 0,25 0 0 16,-10 0 0-16,45-6 2 15,-18 6-1-15,57 0 2 16,-28 0-4-16,70 0 0 15,-38 0 3-15,73 0 3 16,-49 6-4-16,68 4-1 16,-54-4 0-16,49 10 2 15,-52-4-1-15,21 4 2 16,-46-7-2-16,14 4-1 16,-35-4 1-16,-7 1 1 15,-21-4-3-15,-11-3 0 16,-14-3 1-16,-4 0 2 0,-10 0-1 15,-4 0 2-15,-6 0-2 16,-1 0-1-16,-3 0 1 16,0-3-1-16,-4-3 0 15,0 6 0-15,-3-3 0 16,3-4 0-16,-7-2 2 16,0-1 1-16,-3 1-1 15,3-25-2-15,-3 5 1 16,6-27-1-16,-6 12 0 15,10-19 0-15,-3 13 0 16,10-41 0-16,-7 25 0 16,4-25 2-16,-7 16-3 15,-11-28 0-15,-3 21 1 16,-11-21 2-16,0 27-3 0,-4-5-2 16,0 15 2-16,-3 0 0 15,0 7 1-15,0 2 2 16,-3-15-3-16,3 13 0 15,0 8-1-15,0 11-2 16,0 5 3-16,-4 7 2 16,-3 6-2-16,0 0 0 15,-4 3 1-15,-3 0 2 16,-7 1-3-16,-8-1 0 16,-9 0 1-16,-8 3 0 15,-18-9 0-15,-31 6 2 0,-22 1-3 16,-38-1 0-1,-25 6 1-15,-49 4 0 16,-29 3-3-16,-14 6 2 16,-17 6 1-16,24 0 2 0,11 3-1 15,43 1 2-15,27-1-4 16,36-2 0-16,42 2-28 16,67-3-114-1,36 7-25-15,27-7-24 16</inkml:trace>
  <inkml:trace contextRef="#ctx0" brushRef="#br0" timeOffset="-75182.372">23728 4971 228 0,'-42'-38'85'0,"20"22"-66"0,-16 4-6 0,20 6-6 15,-7-4-7-15,-7 1 2 16,-6-1-3-16,-8 4 0 16,-14 0 1-16,-14 0 4 0,-4-4 5 15,1 1-3-15,-8-1 2 16,-17 1 1-16,-8-4 5 15,1 1-4-15,-15 3 0 16,-17 2-4-16,7 4 1 16,-10 3-2-16,-15 3 0 15,11 13-1-15,-15-4 0 16,-2 7-2-16,2 0 1 0,-13 0-2 16,10 3 2-1,4-3-4-15,-11-1 0 0,7 8-1 16,0-8 0-1,-10 4 0-15,14 3 0 0,-4-3 2 16,0 7 2-16,14 5 8 16,15 4 3-16,-4-1-4 15,3 7-3-15,15-3-3 16,10 0-3-16,3-4 1 16,-3 1 1-16,8 0-1 15,6-1 2-15,11 4-4 16,3 0 0-16,-3 3 1 15,-4 3 0-15,-21 12 0 16,25-2 0-16,14-4 6 16,17-6 6-16,15 9-2 0,10 1 0 15,11 9-4-15,11 6-1 16,6 3-3-16,8-3 1 16,3 0-2-16,3 7 2 15,4 9-2-15,8-1 2 16,9-2-2-16,8-16-1 15,10 0 1-15,8-3 1 16,3 12 1-16,7-3 3 16,25 1-1-16,17-7 0 15,4-10-3-15,21 1 1 16,18-7 0-16,6-6 1 16,33 0 0-16,3-3 2 0,39-6-1 15,7-10 0-15,21-3-3 16,32-12 1-16,-1-10-2 15,12-3-1-15,20-13 3 16,-3-3 0-16,-7 4-4 16,18-7 1-16,-11 0 2 15,-4 1 3-15,15-4-4 16,-22-4-1-16,-10-5 0 16,-3-16 0-16,-33-3 2 15,-6-25 3-15,-29 6-2 16,-31-3-2-16,-11-10-3 15,-29-18 1-15,-31-16 1 16,-35 3 0-16,-28-22-3 16,-33-12 2-16,-38 6 1 0,-42-13 0 15,-25-3 2-15,-43 7 1 16,-41 5-4-16,-51-2-1 16,-16 15 1-16,-43 29 0 15,-32 12-17-15,3 25-5 16,-13 16-42-16,3 12-18 15,11-15-62 1</inkml:trace>
  <inkml:trace contextRef="#ctx0" brushRef="#br0" timeOffset="-73348.929">18344 6043 192 0,'32'-28'71'0,"-18"15"-55"0,7-5 9 15,-13 8-1-15,-1 1 1 16,0-1 2-16,-4 1-3 16,-3 0-1-16,-3 2-12 15,-4-2 2-15,-8 9 3 0,-2 0 3 16,-4 0 3-16,0 0-3 0,-4 9 0 16,0 10 1-1,4 3 0-15,0 9-7 0,3 4 0 16,4 2-4-16,3-2 0 15,1-10-1-15,10 0 2 16,7-3 8-16,7-6 3 16,7-13-4-16,11-3-2 15,7 0-3-15,3-9 0 16,0-10-6-16,-3 0-2 16,-3-6 0-16,-8 0 0 15,-7-4 0-15,-7 8 0 16,-7-1-2-16,-7 3 1 15,-7 3-2-15,-14 7-1 0,-7 6 1 16,-11 6 1-16,-4 9-3 16,5 10 0-16,2 10 1 15,1-1 2-15,7 10-1 16,3-4 2 0,8-2-4-16,6-4-2 0,4 0 2 15,3-5 0-15,8-4 3 16,7-7 3-16,6-5 2 15,8-7 3-15,7-13-3 16,6-8 1-16,1-14-5 16,0-12 0-16,-4-6-1 15,-10 9 1-15,-7 1-2 16,-11-4 2-16,-11 9-2 0,-13 1-1 16,-15 5 3-16,-7 11 0 15,-3 15-6-15,-1 6 0 16,1 6-1-16,3 7 2 15,4 9 1-15,7 9 1 16,3 7-3-16,11 0 0 16,7-4-1-16,10-2 3 15,8-7 2-15,7-6 4 16,6-6 0-16,12-7 2 16,6-9-2-16,7-12 0 15,1-10-3-15,-1-10 1 16,-10-2-2-16,-4-1 2 15,-14 1 0-15,-7 6 3 16,-14-1-5-16,-10 4-1 0,-15 7 0 16,-14 5 2-16,-7 7-1 15,1 9-1-15,-5 9-2 16,1 10-1-16,-1 13-1 16,1 2 3-16,7 11-2 15,10-5-1-15,14-2 0 16,11-6 3-16,14-4 0 15,7-3 1-15,11-6 2 16,3-9 1-16,11-4 1 16,7-3 2-16,7-12-3 15,3-13 0-15,-3-6 1 16,-7-12 2-16,-11-7-3 16,-6 3 0-16,-15 0 3 15,-14 4 1-15,-14 2-6 0,-18 7 0 16,-10 12-1-16,-4 10 0 15,-4 9-3-15,4 13 2 16,1 12-1-16,6 10-2 16,11-1 0-16,6-2 3 15,12-1-2-15,10-6 1 16,7-6 2-16,10-6 2 16,5-7 1-16,13-5 1 15,7-11-2-15,8-12 1 16,-1-15 2-16,-3-10 4 15,-7 6-4-15,-11 1-1 0,-10 2 2 16,-15 1 1-16,-13 6-3 16,-15 9-1-16,-10 9-3 15,-4 14-3-15,0 11-1 16,7 10 3 0,7 7 0-16,4 2 1 0,11 1-3 15,3-4 0-15,7-6-1 16,10 3 3-16,4-6 2 15,4-3 2-15,0-3-4 16,-4-7 1-16,3-3-51 16,5-2-20-16,9-4-113 15,1-16-46-15,3-6 65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53:43.8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22747 4287 192 0,'-14'0'71'0,"7"-6"-55"0,-7 6 13 15,10-3 4-15,-6-3-4 0,-1 6 3 16,-3-4-3-16,0 4 2 15,-4 0-17-15,4 0 7 0,0 4 3 16,0-4 7-16,3 6 6 16,1-3-3-16,3-3 2 15,0 6-5-15,3 1-1 16,8-4-4-16,3 0-1 16,10-3-3-16,12-3 1 15,6 0-7-15,7-4 1 16,8 1-8-16,-1-3-1 15,0 5-4-15,4-2-3 16,7-3 2-16,-3 6 0 16,-8-4-1-16,-7 7-2 15,-10 0 1-15,-7 7 1 16,-11-4 1-16,-7 6 1 0,-3-9-33 16,-1 6-13-16,1-6-34 15,3 0-13-15,3-6-9 16,1 6-3-16,3-9-50 15</inkml:trace>
  <inkml:trace contextRef="#ctx0" brushRef="#br0" timeOffset="661.103">23364 3993 376 0,'-7'-10'140'0,"11"10"-109"0,-1-3 16 0,1-3 0 16,3-1-6-16,0-2 0 16,4 0-9-16,-1-1-3 15,4 1-16-15,1 3 1 0,-1 2 0 16,3 4-3-16,4 4-1 15,8 2-2-15,2-3 2 16,5 3-3-16,2 4 1 16,1-1-1-16,-7 0 3 15,-7 1-1-15,-8-4 2 16,-10 10-2-16,-14 3 0 0,-7-4-5 16,-7 7-1-16,-4 3-1 15,1 0-2-15,-1-3 1 16,4-3-1-16,3 3-3 15,8-6 2 1,-1-10 1-16,4 3 0 0,7 1-5 16,4 2-1-16,3 1 3 15,3 3 3-15,4-4 3 16,0 7 3-16,4 6-5 16,7-9-3-16,3 3 3 15,4-1 1-15,-4 1-3 16,0 0-1-16,-3 0 3 0,-8 3 1 15,-6-7 4-15,-4 4 3 16,-17-9-2-16,-8 2 1 16,-14-2-3-16,-14-1 0 15,-7-3-3-15,0-3 1 16,-7-3-4-16,-10 0 0 16,-1 0 1-16,11 0 2 15,11 0-3-15,14 0-2 16,10 0-23-16,11-3-10 15,10 3-39-15,4 0-14 16,7 0-53-16,0 10-22 16,-7 2-1-1</inkml:trace>
  <inkml:trace contextRef="#ctx0" brushRef="#br0" timeOffset="961.16">22617 4723 360 0,'-32'3'134'0,"32"-3"-104"0,-4 7 23 16,4-7 1-16,7 3-7 15,7 0-1-15,11-3-6 0,14 0-2 16,10-3-21-16,8-4 1 0,17-5 0 15,28-7-4-15,8 3 2 16,-1-2-9-16,7-1-2 16,1 0-1-16,-11 3 0 15,-15 4-11-15,-13-1-3 16,-8 1-59-16,-2-1-26 16,6 4-131-1</inkml:trace>
  <inkml:trace contextRef="#ctx0" brushRef="#br0" timeOffset="1565.222">26039 4018 356 0,'-32'3'132'0,"18"-3"-103"0,-7 9 16 0,13-6 0 16,1 4-10-16,0-1 0 16,4 0-9-16,6 4-4 0,15-10-12 15,14 0 11-15,14 0 6 0,7-10-10 16,3 4-4-16,4 0-8 15,0-1-2-15,-7 4-1 16,-4 3-2-16,-10 0-19 16,-7 0-8-16,-4 0-46 15,-3 0-20 1,-4 0-99-16</inkml:trace>
  <inkml:trace contextRef="#ctx0" brushRef="#br0" timeOffset="2055.675">26695 3933 400 0,'3'-9'148'0,"4"5"-115"0,0 1 17 0,0 0-1 16,4 0-7-16,3 0-1 16,4 3-9-16,-1 3-3 15,5 0-16-15,2 3 3 0,1 4 2 16,-4-10-2-16,-7 6 1 15,-10 0-1-15,-11 1 0 16,-7-1-8-16,-4 0-3 16,-3 0-1-16,0 1 2 15,3-1-8-15,4-3 0 16,7 7-2-16,3 5-1 16,4-2 1-16,7 6 3 15,0 3 0-15,4-1 1 16,0 5 0-16,3 2 0 15,3 0 0-15,1 0 0 0,0-3 0 16,-4-3 2-16,-4 0 3 16,-3-6 4-16,-7 0-2 15,-7-4 1-15,-7-3-5 16,-7 1 0-16,-4-4-1 16,-6 0 1-16,-8 1-2 15,-7-1-1-15,0-6 1 16,4 0-1-16,3 0-3 15,11 0 2-15,3 0-21 16,7 3-10-16,4 0-28 0,7 4-12 16,4-1-37-16,3 3-14 15,7-3-64 1</inkml:trace>
  <inkml:trace contextRef="#ctx0" brushRef="#br0" timeOffset="2355.718">26169 4466 400 0,'-21'6'151'0,"21"-3"-118"0,0 1 9 0,7-1-3 0,7 0-5 15,7-3 4-15,7 0-1 16,11-3 1-16,25-4-20 15,24-5 1-15,4-1 1 0,10 1-9 16,14 2-1-16,1-2-6 16,-11 9-3-16,-8-4 0 15,-2 7-1-15,-12 0-3 16,-10 0 0-16,-14 0-47 16,-10 0-21-16,-18 0-50 15,-11 0-22-15,-11 0-33 16</inkml:trace>
  <inkml:trace contextRef="#ctx0" brushRef="#br0" timeOffset="3094.376">24130 2494 204 0,'18'-54'77'0,"-8"23"-60"0,11-28 19 0,-10 33 7 15,0-5-2-15,-1 6 2 16,-3 0-8-16,0 9-4 16,-10 16 2-16,-8 16 2 15,-14 22-2-15,-10 12 2 16,-7 19-8-16,-11 37-2 0,-18 26-3 15,-27 50-2-15,-12 19-6 16,1 27-1-16,-4-5-8 16,7 15-1-16,21-40 0 15,22-26 0-15,24-18-9 16,22-25-4-16,17-26-46 16,10-31-19-1,11-25-127-15</inkml:trace>
  <inkml:trace contextRef="#ctx0" brushRef="#br0" timeOffset="3995.05">19770 5573 264 0,'-36'9'99'0,"22"-6"-77"0,-3 4 13 0,10-4 1 0,0 0 1 16,-1 0 2-16,1 0-2 15,0 0 0-15,4 0-20 16,-1 1 7-16,4-1 6 0,4 0 1 16,3-3 4-16,3 0-8 15,12 0-4-15,6-3-5 16,14-4 1-16,8 1-10 15,3 3-3-15,-1 3-2 16,1-3 2-16,4 0-3 16,-4 0 0-16,-4-1-3 15,-7 1-1-15,-3 0 3 16,-7 0 1-16,-4-3-15 0,-10 6-6 16,-4-3-42-16,-7-4-18 15,-7 7-37-15,0 0-14 16,-4 10-29-1</inkml:trace>
  <inkml:trace contextRef="#ctx0" brushRef="#br0" timeOffset="4566.142">20285 5313 336 0,'7'-29'126'0,"0"17"-98"0,14-10 14 0,-7 12 2 0,7-2-10 15,4-1 3-15,3 1-4 16,4-4 2 0,0 7-19-16,-1 6 4 0,1-4 3 0,0 14 1 15,-4-4 1-15,0 12-3 16,-6 4-2-16,-8 3-4 16,-7 0-2-16,-11 3-6 15,-3-3 0-15,-3 6-5 16,-5-3-2-16,1 1 0 15,0-8 1-15,4 7-3 16,-1-3 0-16,4 0 1 16,3 0 0-16,4 0-3 15,4 0 2-15,7 3-1 16,3 0 0-16,7 4 2 0,7 2 2 16,4 3-3-16,3-2 0 15,0 2 1-15,1-2 0 16,-5-4 0-16,-6 0 0 15,-7 3 0-15,-8-2 2 16,-10-7 1-16,-7 0 3 16,-10-4-1-16,-8-2 2 15,-10 0-4-15,-4-1 0 16,0-2-1-16,-3-4 1 16,-4-2-2-16,-4-7-1 15,1-4 1-15,7-2-1 16,6 0-7-16,12 0 0 15,13-1-21-15,11-2-9 16,11 0-17-16,6-1-3 0,5 1-14 16,-1-7-5-16,0 4-41 15,7-7-17-15,7-6 0 16</inkml:trace>
  <inkml:trace contextRef="#ctx0" brushRef="#br0" timeOffset="4954.523">21181 4990 356 0,'0'-19'132'0,"0"13"-103"0,0 2 14 0,0 4-1 16,0 0-9-16,0 0 3 16,3 4 4-16,4 5 2 15,-3 10-22-15,-1 22 2 0,1 21 1 16,-4 10-1-16,-4 13 1 16,-3 22-12-16,4 5-4 15,-1-11-3-15,4-4 0 16,0 3-2-16,4-6-2 15,3-9 1-15,0-16-1 16,0-16 0-16,0-12 0 16,-3-16-7-16,-4-9-3 0,0-13-32 15,0-9-12-15,0-7-30 16,3-6-13-16,8-3-93 16</inkml:trace>
  <inkml:trace contextRef="#ctx0" brushRef="#br0" timeOffset="5661.82">21459 5394 356 0,'-17'-3'134'0,"10"0"-104"0,3 3 5 0,4-3-6 16,4-4-2-16,3 1 4 15,3-6-2-15,5-4 2 16,6 0-17-16,3 1 5 0,8 5 4 0,10 10-3 16,4 6-2-1,0-2-2-15,-3 11 0 0,-8-2-4 16,-7-1 0-16,-7 1-1 16,-7-1 3-16,-7 1-3 15,-10-4-1-15,-8 7-6 16,-6-3-1-16,-8 2-1 15,0 1-2 1,1 0 1-16,2 2 1 0,5 1-6 16,6 0 1-16,4 3 1 15,7 3 1-15,11 0-2 16,6 0 0-16,12 0-1 16,2 0 3-16,5 1 0 15,-1-1 1-15,-3 3 0 0,-4-3 0 16,-3-3 0-16,-8 3 2 15,-6-3 3-15,-8-3 2 16,-6 3 1-16,-11-7 0 16,-15-2-4-16,-9-4-3 15,-12 1 2-15,-3 5 2 16,4-5-4-16,7-4-1 16,3-3 0-16,7 0 0 15,11-3-7-15,7 0-3 16,7-3-32-16,10-3-12 15,11-4-33-15,11 1-12 16,7 0-86 0,7-4-54-16,-1-9 113 15</inkml:trace>
  <inkml:trace contextRef="#ctx0" brushRef="#br0" timeOffset="5946.575">22087 5610 360 0,'-31'-9'134'0,"27"6"-104"0,1-3 23 15,3 6 1-15,3-4-18 16,4-2-6-16,4-3 0 16,6 6 1-16,5-4-17 15,6 4 1-15,7-3 1 0,4 6-8 16,0-3-2-16,0-3-2 15,-4 6 0-15,-3 0-5 0,-4 0 1 16,-4 0-24-16,-2 0-12 16,-5 0-34-16,-3 0-14 15,0 0-23-15,1 0-11 16,2 9-18 0</inkml:trace>
  <inkml:trace contextRef="#ctx0" brushRef="#br0" timeOffset="6319.918">23015 5269 312 0,'11'-16'118'0,"-11"7"-92"16,0 2 26-16,0 7 7 0,0 0-8 15,0 0 0-15,-4 3-9 16,-3 7-3-16,0 6-22 16,0 2 3-16,-3 17 1 0,-1-4-5 15,-3 7-1-15,0 3-7 16,-4 9 0-16,-3 6-5 16,0 4 0-16,-4-7-1 15,0-6-2-15,1-3 1 16,-1-6 1-16,-3-4-3 0,3-6 0 15,0-3 1-15,4-3 0 16,4-6 0-16,2-3 0 16,5-7-42-16,3-6-17 15,3 0-21-15,4-10-8 16,4-2-98 0</inkml:trace>
  <inkml:trace contextRef="#ctx0" brushRef="#br0" timeOffset="6619.56">22564 5049 340 0,'-21'-34'126'0,"24"21"-98"0,1 4 23 16,-4 9 3-16,10 0-7 15,4 3-1-15,4 9-3 16,3 14 0-16,0 14-24 15,4 17 0-15,-4-1 2 0,0 4-8 16,0-4 0-16,4 10-7 16,0 3-4-16,0 6-1 15,-1-9-1-15,1-6 0 16,-4-10 0-16,-3-6-9 16,-4-7-4-16,0-12-40 15,-3 1-15-15,-1-8-40 16,1-2-15-16,3-7-46 15</inkml:trace>
  <inkml:trace contextRef="#ctx0" brushRef="#br0" timeOffset="7147.308">23216 5084 272 0,'7'-32'101'0,"0"23"-78"0,0-10 13 16,-3 10 0-16,3 2 3 15,0-2 5-15,-3 0-1 16,-1-1 0-16,1 4-23 16,-1 3 6-16,1 3 2 0,3 6 7 15,-4 13 3-15,1 19-7 16,-1 21-2-16,1 7-10 15,-1 6-1-15,1 10-7 0,0 15-1 16,3 0-4 0,0-6-1-16,3-10-3 0,1-2 1 15,-1-7-2-15,1-6-1 16,0-13 1-16,-4-12 1 16,0-10-6-16,-4-6 1 15,1-9-26-15,-4-7-8 16,-4-6-27-16,1-3-10 15,-1-9-40-15,1 6-16 16,-4-6-31 0</inkml:trace>
  <inkml:trace contextRef="#ctx0" brushRef="#br0" timeOffset="8271.093">24345 5369 196 0,'21'-16'74'0,"-10"7"-58"0,3-7 14 0,-7 7 3 16,4-1 1-16,-1-5 4 15,4 5 3-15,1 1 2 16,-5 6-23-16,1 3 6 0,-1 0 4 16,-3 3 4-16,0 3 1 15,-7-3 4-15,-3 7 2 0,-4 5-9 16,-4 4-2-16,-6 3-8 15,-5 3-4-15,-6 0-8 16,-11 10-4 0,-3-1-3-16,0 7 0 0,-1 3 0 15,8-3 1-15,7 0-2 16,3-7-2-16,8-6 1 16,6 0 1-16,7-2-1 15,8-8 2-15,7-2 0 16,10-7 1-16,7 1 0 15,4-10 2-15,3 0-3 16,0 0 0-16,-3-3 1 16,3-4 0-16,4 7-2 0,0 0-2 15,0-3 1-15,-1-3-1 16,-2 6 0-16,-8 0 0 16,-3-3-9-16,-8 0-4 15,-3 3-26-15,-7-3-10 16,-7 3-21-16,-3 0-9 15,-4 3-30-15,-4 3-13 16,-3 3-23 0</inkml:trace>
  <inkml:trace contextRef="#ctx0" brushRef="#br0" timeOffset="8556.903">24024 6009 384 0,'4'0'145'0,"-1"0"-112"0,11 0 8 16,-3 0-3-16,3 0-2 15,7 0 5-15,11 0-2 16,10 0-2-16,8-3-20 16,3-4 3-16,14-2 3 0,10-1-12 15,1 4-6-15,-8 3-3 16,-6 0 0-16,-11 0-1 15,-11 3-1-15,-7 0-8 16,-3 0-5-16,-7 0-48 16,-4-7-23-16,-3 7-36 0,6 0-112 31</inkml:trace>
  <inkml:trace contextRef="#ctx0" brushRef="#br0" timeOffset="9263.237">25382 5570 296 0,'-14'-16'112'0,"11"13"-87"0,-1-7 29 0,4 4 5 0,0-3-5 15,0 9 3-15,0 0-8 16,7-6-3-16,4 2-25 15,6-2 1-15,8 3 1 16,14 0-6-16,10 0-2 0,8 3-6 16,-1 0-4-16,-3 0-2 15,0-3 0-15,0-1-2 16,-4 1-1-16,-3 0 1 16,-10 0 1-16,-8 0-6 15,-7 0-1-15,-7 0-45 16,-3-1-16-16,-8 1-24 15,-3 3-8-15,4 0-80 16</inkml:trace>
  <inkml:trace contextRef="#ctx0" brushRef="#br0" timeOffset="9549.526">26261 5222 376 0,'-4'-47'140'0,"11"22"-109"0,0-4 38 0,-3 17 8 16,3-1-24-16,0 4-7 16,0 3-14-16,-3 6-6 15,3 12-14-15,0 19-3 0,0 13-2 16,-4 13-1-16,-3-7 1 16,0 10-6-16,0 2-1 15,0 1 0-15,0 0 2 16,0-13-6-16,4 0-1 15,3-12-31-15,0-13-14 16,7-13-18-16,0-5-6 0,0-17-20 16,0-9-5-16,0-6-55 15</inkml:trace>
  <inkml:trace contextRef="#ctx0" brushRef="#br0" timeOffset="9952.515">26543 5102 268 0,'14'-81'101'0,"-3"65"-78"0,3 1 28 15,-4 8 8-15,1 1-3 16,3 0 2-16,4 3-8 0,3 0-2 16,7 3-26-1,0 3 9-15,4 3 4 0,3 6-4 0,8 17 2 16,3 18-8-16,-1 15-1 16,-2 11-7-16,-11-4-2 15,-15 3-5-15,-10 0-1 16,-10-3-3-16,-11-7 1 15,-11-8-2-15,-7-13 0 16,-3-16-3-16,-7-7-2 16,-4-2 1-16,-7-13-1 15,0-12 0-15,3-1 2 16,12-8-1-16,9 2-1 16,15 0-2-16,14 4-1 15,18 2-3-15,10 7 1 16,4 3 3-16,7 0 1 15,3 3-2-15,4 4 2 16,0 2 1-16,-7 0 2 16,-8 1-6-16,-2-4-1 0,-8-3-23 15,-4-3-8-15,-3 0-57 16,-3-3-23-16,0 3-104 16</inkml:trace>
  <inkml:trace contextRef="#ctx0" brushRef="#br0" timeOffset="10898.708">19731 6451 304 0,'-4'-3'115'0,"4"3"-89"0,0 0 16 0,0 0 4 15,4 0-5-15,3 0 0 16,0 3-5-16,0-3 0 15,4 6-20-15,3-6 6 0,0 0 5 16,7 0-6-16,4 0-2 16,3-6-5-16,7 6-1 0,4-3-3 15,7-4-1-15,21 4-1 16,18-3 2 0,13-3-5-16,12-1-3 0,34-2 3 15,12-1 4-15,34 4-1 16,8 2 3-16,31 1-6 15,-3 3-3-15,7 0-1 16,-25 3 1-16,-7 0-1 16,-21 0-1-16,-29 0 1 15,-24 0 1-15,-28-3 1 16,-21 3 1-16,-18-3 0 0,-18-1 2 16,-10-2-3-1,-15 3 0-15,-6-3-3 16,-7-4-3-16,-4 7-38 0,-4-3-15 15,4-3-47-15,-3 5-17 16</inkml:trace>
  <inkml:trace contextRef="#ctx0" brushRef="#br0" timeOffset="11275.885">20828 6896 324 0,'-32'3'123'0,"32"-3"-95"15,0 3 22-15,4-3 4 0,6 3-5 16,8-3 1-16,7 0-6 16,3 0-1-16,4 0-23 15,3-3 2-15,4 0-1 0,7 0-5 16,7 0 1-16,7 0-10 16,-1 0-2-16,-2 3-5 15,3-4-3-15,-14-2-3 0,-4 0 1 16,-3 0-59-1,-7-4-26-15,-4 10-90 16,0-9-75-16,-3-1 96 16</inkml:trace>
  <inkml:trace contextRef="#ctx0" brushRef="#br0" timeOffset="11753.875">21583 6617 396 0,'-14'-22'148'0,"17"19"-115"0,1-3 24 0,3 2 4 0,4-2-19 16,10-3-3-16,10-1-15 16,12 1-2-16,3 0-13 15,0 2 3-15,-4 7 4 0,-3 3 1 16,-8 4-1-16,-6 2-2 16,-4 4 1-16,-7-1-4 15,-10 13 1-15,-8 3-5 16,-6-2-2-16,-1-4-2 15,-3-1-3 1,4-2 1-16,-1-6 1 0,4 2-3 16,7-2-2-16,3 0-1 15,8-1 0-15,3 1 0 16,4 2 0-16,-1 1 3 16,5 0 2-16,-1-4 0 15,0 7-1-15,-3 0 3 16,-4-3 0-16,-4 2-1 15,-3 1-2-15,-7-3 5 0,-3 3 4 16,-4-4-3-16,0-2-1 16,-4-4-5-16,-7 1 0 15,-3-7 0-15,-7 0 2 16,-14 0-3-16,-11 0 0 16,-4 0-6-16,4 4-3 15,8-1-23-15,6 0-11 16,11 0-65-16,13 4-28 15,15-10-73 1</inkml:trace>
  <inkml:trace contextRef="#ctx0" brushRef="#br0" timeOffset="12475.205">25728 6153 288 0,'-35'-10'110'0,"21"7"-86"0,-7-6 16 15,13 6 2-15,1 0-5 16,0 0 2-16,4-1-4 16,3 4-1-16,7-3-19 15,3 3 11-15,12 0 4 0,6 0 0 16,7 0 0-16,11-6-6 16,21-3-3-16,21 2-5 15,7-2-2-15,18-1-4 16,14 1 1-16,-3 0-8 15,-11 6-2-15,0-4-1 16,-8 1 0-16,-9 0 0 0,-19 3 2 16,-13-1-1-16,-15 1 2 15,-14 0-11-15,-6 0-2 16,-12 0-41-16,-6 0-19 16,-11 3-41-16,-7 0-18 15,-14 12-44 1</inkml:trace>
  <inkml:trace contextRef="#ctx0" brushRef="#br0" timeOffset="12776.621">25876 6501 376 0,'-3'0'140'0,"6"-3"-109"0,8-7 18 16,-4 1-1-16,7 0-2 16,4-1 2-16,6 1-9 15,5-1-1-15,6 1-22 16,4 3-3-16,3-1 1 0,0 1-6 16,1 3-2-16,-1 0-3 15,0 0-3-15,-3 3-8 16,0 0-5-16,3-3-42 15,-6 3-18-15,-1 0-23 16,-3 0-8-16,-1 0-67 16</inkml:trace>
  <inkml:trace contextRef="#ctx0" brushRef="#br0" timeOffset="13301.605">26649 6266 440 0,'-4'-7'165'0,"4"7"-129"0,4 0 10 0,-1 0-5 0,4 0-11 16,8-3 0-16,2 0-2 16,4-3 0-16,8 0-15 15,6-1-3-15,4 4-3 0,3 6 3 16,0 4 4-16,-6 2-6 15,-8 4 0-15,-14 2 5 16,-11 1 1-16,-13 3-5 16,-8 0-1-16,-3-7-4 15,-4 7-1-15,4-7-3 16,4 1-1-16,2 0 1 16,1-1 0-16,4 4-3 15,3-4 2-15,3 7-1 0,1 6-2 16,6-3 3-1,1 3 0-15,3 3-2 16,3-2 2-16,4 5 3 0,1-3 1 16,-1-3-1-16,-4-3-2 15,-6 3 7-15,-4-6 3 16,-7 0-3-16,-4-3-2 16,-3-4-5-16,-4 1 0 15,-3-4 0-15,-7 0 2 16,-7-5-1-16,-4 5-1 15,-3-9-4-15,-1 0 0 16,1 0-25-16,7 0-10 16,3 0-51-16,4-3-20 15,14-3-114-15</inkml:trace>
  <inkml:trace contextRef="#ctx0" brushRef="#br0" timeOffset="14248.32">21893 7652 276 0,'-3'-35'104'0,"6"16"-81"0,-3 1 18 0,4 5 4 16,-1 0-2-16,1 4 2 16,0 0-6-16,-1 2 1 15,1 10-22-15,3 10 7 0,0 12 5 16,0 10-3-16,3 9 1 16,1 9-6-16,-4 6-4 15,0 17-8-15,0 8-4 16,0-2 1-16,-3-4 2 15,-1-6-4-15,1-6-3 0,-4-3 1 16,0-10 0-16,0-9 1 16,0-3 2-16,0-13-5 15,0-6-1-15,0-6 2 16,-4-7 1-16,1-9-15 16,3-6-6-16,0-4-31 15,0-2-13-15,0-4-21 16,3 1-8-16,4-1-90 15</inkml:trace>
  <inkml:trace contextRef="#ctx0" brushRef="#br0" timeOffset="14848.818">22102 7849 376 0,'-8'-6'143'0,"12"0"-112"0,7-7 8 0,-1 7-4 15,4-4-8-15,4-2 2 16,7-1-3-16,6 1-1 16,5-1-14-16,2 4 2 0,1 3 3 0,0 2 3 15,-4 8 3 1,-3 2-3-16,-7 3 0 0,-4 4-1 15,-7-1-2-15,-3 4-4 16,-8 0 0-16,-6-1-5 16,-4 1-2-16,-4-3-2 15,-3-4 0 1,0 7-4-16,0-7 0 0,0 4 1 16,3-1 2-16,0 1-3 15,8 2 0-15,3 4-1 16,7 0-2-16,4 0-2 15,3 0 1-15,3-1 5 16,1 4 2-16,0 3 0 16,-4-3-2-16,0 7 1 15,-4-1-1-15,-3-6 2 0,-3 0 1 16,-4-7-1-16,0 1 1 16,-4-3-2-16,-3-4 2 15,-3 0 0-15,-8 1 1 16,-7-1-2-16,-6-2-2 15,-5-1-4-15,1-3 0 16,0 0 4-16,7-3 2 16,6 0-16-16,19-3-38 15,10-3-2 1,11-1-15-16,3-5-1 16,3 2-22-16,5 1-6 15,2 0-60 1</inkml:trace>
  <inkml:trace contextRef="#ctx0" brushRef="#br0" timeOffset="15119.178">22744 8003 392 0,'-36'-10'145'0,"29"10"-112"0,0 0 10 15,7 0-4-15,0 0-13 0,7-3-3 16,4-3-2-16,6 0-1 16,8-1-11-1,7 1-1-15,0 0 2 0,-1 0-6 0,1 3-2 16,-4-1 1-16,1 1 0 16,-5 3-26-1,1 0-9-15,0 0-33 0,-1 0-13 16,5 3-102-1</inkml:trace>
  <inkml:trace contextRef="#ctx0" brushRef="#br0" timeOffset="15477.048">23555 7576 376 0,'7'-40'140'0,"7"21"-109"0,7-6 24 16,-10 15 4-16,3 1-13 16,0 0-2-16,0 9-10 15,-3 0-4-15,-4 9-16 16,-7 16 0-16,-7 13 0 0,-11 6-3 16,-3 3-1-16,-4 3-6 15,1-3-1-15,-5 9 1 16,5 4 0-16,-1 2-2 15,0 1-2-15,1-6 1 16,-1-4-1-16,0-9-3 16,1 3 0-16,-1-10-3 0,0-5-1 15,4-7-34-15,3-6-13 16,4-4-25-16,7-5-11 16,4-10-101-1,6-13-46-15,1-15 124 16</inkml:trace>
  <inkml:trace contextRef="#ctx0" brushRef="#br0" timeOffset="15748.949">23319 7457 408 0,'-14'-15'151'0,"14"15"-118"0,0-4 11 0,0 4-2 15,7 4 2-15,3 8 6 0,1 13-12 16,3 13-5-16,3 12-19 15,-2 10 2-15,-1 2 2 0,0 7-8 16,0 10-3-16,4 5-4 16,-1-5-3-16,4-10 3 15,-3-10 0-15,0-2-1 16,-1-13-2-16,-3-10-4 16,-3 1-2-16,0-10-35 15,-1-7-15-15,-3-2-37 16,0-6-17-16,4-1-87 15</inkml:trace>
  <inkml:trace contextRef="#ctx0" brushRef="#br0" timeOffset="18076.28">24229 8272 344 0,'0'0'129'0,"3"0"-100"0,11 0 4 0,-3 0-2 0,3-3 2 15,7-3 4-15,4-3-4 16,3 6-3-16,7-4-16 16,8-2 2-16,13 6 2 0,8-4 3 15,3 1 2-15,-4 3-15 16,-3 0-4-16,4 3-1 15,-4 0 0 1,-4-3-1-16,-6 0-2 0,-12-1-17 16,-9 1-9-16,-12-3-26 15,-10 0-10-15,-10 0-22 16,-11-1-8-16,-4 4-62 16</inkml:trace>
  <inkml:trace contextRef="#ctx0" brushRef="#br0" timeOffset="18722.452">23862 6978 200 0,'10'-26'74'0,"1"14"-58"0,0-4 23 0,-4 4 4 15,0-1-4-15,0 1 2 16,-4 2 1-16,1-2 1 15,-1 12-23-15,-3 0-1 0,0 6 0 16,0 6-3-16,0 7 3 16,4 13 3-1,-1 15 3-15,5 25-2 0,-1 9 0 16,3 26-6 0,-3 28-2-16,-3 0-7 0,-4 28 0 15,0-10 6-15,0-12 3 16,0-6-6-16,0-9-2 15,0-20-5-15,3-18-1 16,4-16-1-16,0-12 1 16,0-16-2-16,0-13 2 15,1-3-9-15,-5-9-1 16,-3-7-27-16,-3-5-13 16,-5-7-35-16,1-7-15 0,7-5-84 15</inkml:trace>
  <inkml:trace contextRef="#ctx0" brushRef="#br0" timeOffset="26630.878">24455 7438 200 0,'-7'-9'74'0,"3"3"-58"0,4-1 14 16,0 4 1-16,-4-3 4 15,1 0 3-15,-1 3 2 0,1-4 2 16,-1 4-23-16,-3 0 11 0,4 0 7 16,-1-3-3-1,1 6 1-15,-1 0-12 16,4 0-3-16,0 6-4 0,4-3 3 16,3 3-2-16,3 1 1 15,8 2-3-15,3 0 1 16,4 4-7-16,7 0-3 15,-1 2-1-15,5 1-1 16,-1 9-2-16,0 0-2 16,0 0 3-16,-3-3 2 15,-4 0-2-15,-3-6-2 16,-4 3 0-16,-3-4 1 0,0-2-1 16,-8-4 2-1,1 1 0-15,-4-1 3 0,0 0-1 16,-4 1 0-16,1-1-6 15,-1 1 1-15,-3-7 0 16,0 6 2-16,0-3 1 16,0-2 1-16,0 5-5 15,0-3 1-15,0-3 0 16,0-3 2-16,0 7 1 16,-3-4 1-16,-4 0 0 15,0 3 0-15,0-3 0 16,-4 0 0-16,1 1-2 15,-5 2 1-15,1-3 0 0,-3 0 1 16,-8 0 0-16,-10 0 0 16,-8 1 0-16,-2 2 0 15,-1 0-5-15,3 0-1 16,5 1 1-16,2-1 0 16,8-3-2-16,7 0 2 15,10-3-12-15,8-3-7 16,13-6-95-16,15-4-43 15,0-6-55 1</inkml:trace>
  <inkml:trace contextRef="#ctx0" brushRef="#br0" timeOffset="28208.034">25746 7398 244 0,'3'-10'93'0,"1"4"-72"0,-1-3 11 0,1 2 3 0,-1 4-4 15,1-3 4-15,-4 6-6 16,0 0-1-16,0 0-15 16,0 0 5-16,0 0 3 0,3 0 2 15,-3 6 3-15,0 4-1 16,0 5 0-16,-3 7-3 16,-1 10-2-16,1-1-4 15,-1 13-2-15,1-3-8 16,3-4-2-16,0-5-2 15,7-4 1-15,0-3 0 16,0-6 3-16,4-4-1 16,3-5 2-16,0-1 2 15,3 1 5-15,5-10-6 16,2 0-2-16,8 0-1 16,3-4 1-16,1-2-3 0,-1 3-2 15,-3-3 0-15,-4 6-1 16,-3-3 2-16,-4-1 1 15,-4 1-1 1,-3 0-2-16,-3 0-2 0,-4 3-1 16,0-3-25-16,-7 3-9 15,0 0-27-15,0 0-10 16,0 0-18-16,4 3-8 16,-4 0-53-1</inkml:trace>
  <inkml:trace contextRef="#ctx0" brushRef="#br0" timeOffset="28688.054">26271 7457 224 0,'4'-25'85'0,"-1"16"-66"0,-3-4 21 15,4 7 7-15,-1 0-5 16,1-1 2-16,-4 1-4 16,0-3-1-16,0-1-21 15,0 1 9-15,0 6 6 0,4-3 0 0,-4-4 1 16,0 10-8 0,0 0-2-16,0 0-9 0,0 10-4 15,0-1-2-15,0 16 1 16,0 6 1-16,0 13 1 15,-4 10-4-15,4 8 0 16,0-2-3-16,0-1 0 16,0 1-3-16,0 6-2 15,0-7 1-15,0-5-1 16,0-7 0-16,0-7 0 16,0-5 0-16,4-7 2 15,-4-6 1-15,3-6 1 16,1 0 0-16,3-13 0 15,-4 6-2-15,1-9 1 16,-4 0-9-16,0 0-1 16,-4 6-42-16,1-3-20 15,-4-3-53-15,0 7-21 0,-4-7-32 16</inkml:trace>
  <inkml:trace contextRef="#ctx0" brushRef="#br0" timeOffset="30821.692">16760 9868 260 0,'-14'-9'99'0,"11"9"-77"0,-1-3 18 0,4 3 4 15</inkml:trace>
  <inkml:trace contextRef="#ctx0" brushRef="#br0" timeOffset="31362.332">16739 9850 548 0,'0'0'56'15,"0"-7"-29"-15,4 7-3 0,-1-9-1 16,4 6-1-16,0-3 1 16,8 6 1-16,9-10 0 15,19 1-9-15,13-1-2 16,11 1-3-16,0 3-1 0,0-4-8 16,4 10 0-16,-4 7 3 15,-7-4 2 1,-11 3 4-16,-10 0 4 0,-14 7 5 15,-11 6-8 1,-14 6-1-16,-7 0-4 16,-11 3 1-16,-3 0-4 15,-4 0-2-15,0 7 0 16,4-7 1-16,0-3-3 16,7-6 0-16,3 0-1 15,4 0-2-15,4-4-2 16,3-2 1-16,7-1 1 15,3 1 2-15,8 3 1 0,7-1 1 16,3 4 0-16,4 3 2 16,-4 3-1-16,-3 6-1 15,-4 1 3 1,-7 9 0-16,-7 2 1 0,-7-5 2 16,-7-7 1-16,-11 1 1 15,-6-7-2-15,-8-3-1 16,-3-3-1-16,-8 6 0 15,-13-3-5-15,-11-4-1 16,-4-2 1-16,4-3 2 16,7-7 2-16,14-3 1 15,8 0-7-15,13-6-20 16,14-3-8 0,11 0-19-16,14-4-9 0,15 1-23 15,9-4-11-15,5 4-98 16</inkml:trace>
  <inkml:trace contextRef="#ctx0" brushRef="#br0" timeOffset="31719.918">17755 10226 396 0,'-24'-6'148'0,"20"6"-115"0,1-4 11 0,3 4-5 16,0 0-13-16,7-6-3 15,3 6 2-15,8-3 1 16,10-3-13-16,11-4 3 0,10 7 2 15,4-3-6-15,0-3 1 16,-7 9-8-16,-4 0-1 16,-3 0-4-16,0 6-1 15,0-3-19-15,0-3-7 16,-1 6-37-16,1-6-14 16,0-6-19-16,0 6-5 15,-4-3-48 1</inkml:trace>
  <inkml:trace contextRef="#ctx0" brushRef="#br0" timeOffset="32051.453">18852 9806 324 0,'15'-19'123'0,"-8"13"-95"0,3-4 22 16,-10 10 33-16,0 0-17 15,-3 3-15-15,-4 4-10 16,-7 5-24-16,-8 10 3 0,1 16 3 16,-4 12-6-16,-3 3 1 15,4 4-7-15,2-4-1 16,-2 3-9-16,3-5 0 16,-4 8-1-16,0 1 2 15,0-7-3-15,4 3 0 16,4-15 1-16,-1-6 2 15,4-10-28-15,0-10-9 16,3-8-34-16,1-14-13 16,3-5-111-1,0-7-63-15,-1-6 120 16</inkml:trace>
  <inkml:trace contextRef="#ctx0" brushRef="#br0" timeOffset="32319.415">18281 9752 432 0,'-11'-25'162'0,"15"32"-126"0,6-20 10 15,1 10-4-15,7 3-9 16,10 6 3-16,4 7-5 16,3 9 1-16,0 6-18 15,-3 25-6-15,0 13-1 0,-1 6-2 16,1 3 2-16,-4 1-4 15,1 5 0-15,2 1-1 16,1-7 1-16,0-9-7 16,-4-16 1-16,-3-12-34 0,-4-7-13 15,-7-9-46-15,-3-10-18 16,-1-12-81 0</inkml:trace>
  <inkml:trace contextRef="#ctx0" brushRef="#br0" timeOffset="33193.129">19554 9734 312 0,'-10'-4'118'0,"6"4"-92"0,1-3 15 0,3 13 2 16,0-13-11-16,0 9 1 16,0-6-1-16,7 9 0 15,0-2-17-15,4 2 11 0,3 7 6 0,0 9-1 16,7 3-1-16,7 13-12 15,11 6-4 1,10 0-8-16,8 0-2 0,-1-6 2 16,-3-4 1-1,-7-2-3-15,-7-4-3 0,-7-3 2 16,-1-6 2-16,-10 3 0 16,-6-6 2-16,-1-6 0 15,-4-1 3-15,-3-2-3 16,-3-1 1-16,-4-3-3 15,-4-3 0-15,1 4-3 16,-4-4-2-16,-4-6 3 16,-6 3 0-16,-8-7-1 0,-14 7-2 15,-3-3-4-15,-8 3 0 16,1 0 4-16,3 3 2 16,4-3 0-16,-1 10-2 15,5-10 1-15,2 9 1 16,5-9-1-16,2 10-1 15,8-10 1-15,7 0-1 16,11 0-22-16,6-4-10 16,8-2-37-16,3-3-16 15,0 6-35-15,0 3-14 16,0 3-32 0</inkml:trace>
  <inkml:trace contextRef="#ctx0" brushRef="#br0" timeOffset="33567.405">19209 10568 356 0,'-11'0'132'0,"15"0"-103"0,-1 0 16 15,4 0 0-15,0 6-10 16,4-3 2-16,7 6 1 15,3-2 3-15,10-4-22 16,12 6 7-16,6-9 2 0,4 0-9 16,0 0-3-16,11 0-7 15,10 0-1-15,7 0-3 16,-4-3 0-16,-6-3-1 16,-8 6 0-16,-3-10-2 0,0 7 1 15,-10-3-2-15,-8-3 2 16,-7 6 0-16,-6-4 3 15,-12 4-12-15,-3 0-3 16,-7 0-23-16,-3 0-9 16,-4 3-36-16,-4 3-15 15,-3 3-109 1,4-6-53-16,-1 0 128 16</inkml:trace>
  <inkml:trace contextRef="#ctx0" brushRef="#br0" timeOffset="35594.604">20814 9668 240 0,'10'-35'90'0,"-2"1"-70"0,2-1 24 0,-3 23 4 16,-3-4-1 0,-1 4 2-16,1 2-10 15,-4 4-4-15,0 6-19 0,-4 12 3 0,1 10 4 16,-4 10-1-16,0 8-1 15,-4 1-5-15,0-6-2 16,1 2-6-16,-1-2 0 16,4-1-3-16,0 4 2 15,4-7 0-15,6-2 1 16,8-11 0-16,6 1 2 16,12-9 1-16,6-10 1 15,4 0-6-15,-1 0-2 16,1-10 0-16,0 1 0 15,-4-1 0-15,-3 1 0 16,-7 3 0-16,-8 3 0 16,-2-1-7-16,-5 1-2 15,-3 0-34-15,-7 3-13 16,0 0-25-16,0 0-7 0,-3 0-19 16,-1 3-5-16,4 7-28 15</inkml:trace>
  <inkml:trace contextRef="#ctx0" brushRef="#br0" timeOffset="35714.549">21195 9712 356 0,'0'-51'134'0,"3"30"-104"0,4-17 14 0,-3 22-2 15,0 1-4-15,-1 5 4 16</inkml:trace>
  <inkml:trace contextRef="#ctx0" brushRef="#br0" timeOffset="35896.809">21220 9574 733 0,'0'28'33'0,"0"13"-7"16,0-4-9-16,0 17-1 16,-4 15-7-16,4 9-3 15,4 0-6-15,6-2 0 16,4-4 0-16,0 3 0 16,1-3 0-16,-1-9 0 15,3-4-20-15,-6-18-7 16,-1-6-39-16,-3-17-15 15,1-2-40-15,-5-13-13 16,-3-6-8 0</inkml:trace>
  <inkml:trace contextRef="#ctx0" brushRef="#br0" timeOffset="37590.718">23932 9285 212 0,'-7'-37'82'0,"4"30"-64"0,3-5 13 0,0 6 3 16,0 2-11-16,0 1-4 15,0 0 1-15,0 3-1 16,3 3-10-16,-3 10 17 0,0 9 7 16,0 12-2-16,-3 29 2 15,-4 25-13-15,-4 21-2 16,-6 45-8-16,-12 34-2 15,-16 32-2-15,-5 40 1 16,-3 10 0-16,7 18 1 16,8 29 2-16,9 21 4 15,15 1-4-15,14-57 0 16,0-78-4-16,25 185 1 0,-7-116 5 16,27 137 2-16,-13-131-5 15,21 157-3-15,-18-141-3 16,18 182 0-1,-7 34-4-15,-14-60-2 16,-14-43-18-16,-11-48-7 0,-11-27-9 16,-3-29-5-16,-4-34 1 15,1-45 2-15,-1-33-7 16,1-36-1-16,-1-30-71 16,-3-26-57-1,-4-21 69-15</inkml:trace>
  <inkml:trace contextRef="#ctx0" brushRef="#br0" timeOffset="39287.319">24956 9872 252 0,'-18'-10'96'0,"14"4"-75"0,-3-4 14 0,4 4 1 16,-1 0-6-16,4-3 2 15,0 5-12-15,0-2-4 16,14-3-1-16,8 6 1 15,9-4-1-15,15-2 4 16,14 0-2-16,0 2 1 16,0 4-5-16,4 3 0 15,-1 3 1-15,-7 4 1 16,-10 2 7-16,-14 7 6 16,-18 12-4-16,-14 16-2 15,-14 9-10-15,-7 0-5 16,-4-3-2-16,-3-6-1 15,-4 0-5-15,1-9 1 16,2-7 0-16,5-3 2 0,6-6-3 16,4 0-2-16,7-4-1 15,7 1 0-15,10-3 0 16,8-1 3-16,3 4-2 16,7 3 1-16,4 3 2 15,7 12 0-15,3 4 0 16,-3 2 0-16,-7-2 0 15,-7-3 2-15,-8-10 5 16,-6 3 6-16,-11-3-1 16,-11-3 3-16,-10-6-6 15,-4-1-3-15,-6-2-3 0,-8-7 0 16,-7 3-2-16,-11-9-1 16,-6 7-2-16,3-7-1 15,7 0-1-15,11-7 3 16,3 7-24-1,14-3-9-15,15-3-20 0,17 0-6 16,17-7-12-16,22-2-5 16,7-7-90-1</inkml:trace>
  <inkml:trace contextRef="#ctx0" brushRef="#br0" timeOffset="39558.622">25845 10220 348 0,'-36'-10'132'0,"29"10"-103"0,4 0 18 16,6-3 4-16,4-3-29 16,7-4-6-16,11 7-9 15,21-6 0-15,17-4-4 16,8-2 0-16,0-1 1 0,-4 3-2 15,-4 7 1-15,1 6-2 16,-1 3 2-16,-10 4-33 16,-7 2-14-16,-7 3-36 15,-8 4-12-15,-9-6-50 16</inkml:trace>
  <inkml:trace contextRef="#ctx0" brushRef="#br0" timeOffset="39888.54">27277 9749 368 0,'3'-34'140'0,"4"18"-109"0,0-3 18 0,-3 16-1 15,-1-3-20-15,-3 6-5 0,0 6-6 16,-3 7-1-16,-4 6-8 15,-7 9 4-15,-11 16 3 0,-14 25-5 16,-10 3-1-16,-8 3-5 16,1-6-1-16,7 6-3 15,3-6-1-15,7 3 1 16,7-9 2-16,8-7-1 16,2-8-1-16,5-8-15 15,-1-5-5-15,0-10-30 16,1-6-10-16,-1-4-26 15,1-12-9-15,-1-6-55 16</inkml:trace>
  <inkml:trace contextRef="#ctx0" brushRef="#br0" timeOffset="40158.029">26663 9671 316 0,'-21'-38'121'0,"17"16"-95"0,4 0 18 0,4 13 0 16,3 3-13-16,3 6-3 16,8 9 3-16,3 13 3 15,4 13-18-15,0 5 0 0,-1 20-2 16,5 25-3-16,-5 2-1 16,1 4-6-16,0 3-1 15,-4 7-1-15,0-10 1 16,0-13-2-16,4-12-1 0,0-16-17 15,-1-16-9-15,4-12-37 16,1-9-15-16,-5-13-100 16</inkml:trace>
  <inkml:trace contextRef="#ctx0" brushRef="#br0" timeOffset="40593.741">28060 9724 376 0,'7'-28'143'0,"0"19"-112"0,-3-1 12 0,-4 10-4 15,-4 0-13-15,-3 3-1 16,-7 13-5-16,-7 3-1 15,-7 3-10-15,-8 9 1 0,1 13 1 16,0 9 2-16,3 4 5 16,4-4-4-16,3-6 0 15,7-3-8-15,4-3-4 16,7-7-1-16,11-2-1 16,6-7 0-16,15-3 2 15,10-7-1-15,11-2 2 16,7-7-2-16,0-3-1 15,0-6 1-15,-4-3 1 16,-6-4 1-16,-5 1 1 16,-2 0-5-16,-5-1 1 15,-6 7-33-15,-7-3-15 16,-4 3-25-16,-4 3-7 0,-6 3-43 16,-4 3-17-16,0 3 11 15</inkml:trace>
  <inkml:trace contextRef="#ctx0" brushRef="#br0" timeOffset="40908.696">27552 10574 288 0,'-39'9'107'0,"36"-9"-83"0,-4 3 8 0,7-3-2 16,0 0-3-16,0 0 3 15,0 0 4-15,0 0 3 16,7 0-20-16,7 0 15 0,7-3 5 16,11-3-6-16,6 6-1 15,5-3-6-15,10-3-3 16,-14 6-7-16,38-10-1 16,1 7-8-16,-8-3-3 15,-6 0-1-15,-4-4 1 16,-4-2-3-16,4-4 0 15,-3 0-34-15,-4-3-17 16,-8 10-35-16,-6 0-15 0,-7 6-78 16</inkml:trace>
  <inkml:trace contextRef="#ctx0" brushRef="#br0" timeOffset="41299.008">28822 9853 312 0,'-39'-7'118'0,"39"4"-92"0,4 3 24 0,3-3 3 15,10-3-11-15,12 6-2 16,13 0-5-16,7 6-2 16,8-3-18-16,-1 0-2 0,8 1 0 15,3 2-7-15,0 3-1 16,-4-2-3-16,-6-1 1 15,-11 0-26-15,-11-3-12 16,-7 0-24-16,-7 1-11 16,-7-4-13-16,-3-4-4 15,-11 4-47 1</inkml:trace>
  <inkml:trace contextRef="#ctx0" brushRef="#br0" timeOffset="41613.874">29676 9564 332 0,'0'-9'123'0,"3"9"-95"0,-3 0 25 16,0 0 6-16,0 6-10 15,0-3 1-15,0 4-17 16,-3 5-6-16,-1 4-15 0,1 6-3 0,-1 3 1 16,1 0-4-16,3 3-1 15,0 0 0-15,3 1 1 16,4-1-1-16,4 0 2 15,6-6-2-15,12 3 0 16,9-6-3-16,8-7 1 16,4-5 0-16,3-4 1 15,-8-3-5-15,-2-3 1 16,-8-4-29-16,-7 1-13 16,-7 0-22-16,-3-4-11 15,-4 4-21-15,-3 0-7 16,3 6-42-1</inkml:trace>
  <inkml:trace contextRef="#ctx0" brushRef="#br0" timeOffset="41899.22">30261 9580 416 0,'-10'-28'154'0,"10"12"-120"0,-4 4 21 16,4 5 3-16,0 1-19 15,0 6-2-15,0 9-11 16,-3 16-2-16,-4 13-13 16,-4 12-2-16,-3 13-2 0,-4 22 1 15,4 9 0-15,0-3-4 16,3 0-3-16,4-1 0 16,4-2-1-16,3-9 0 15,3-7 2-15,1-19-12 16,3-12-3-16,0-10-40 15,0-9-16-15,-3-12-46 0,3-7-17 16,0-13-40 0</inkml:trace>
  <inkml:trace contextRef="#ctx0" brushRef="#br0" timeOffset="43192.311">16447 11214 260 0,'-8'-10'96'0,"8"10"-75"0,0-3 14 15,0 3 3-15,8 0-7 0,2 0-1 16,1 3-1-16,6-3 1 16,8 0-16-16,7 0 3 0,3 0 3 15,4-3 0-15,0-3 0 16,7 3-13-16,3-1-4 15,-3 1-2-15,-4 3 1 16,-3 3 1-16,-11 1 1 16,-3-4-31-16,-8 0-14 15,-2 0-28-15,-5-4-9 16,1-2-71 0</inkml:trace>
  <inkml:trace contextRef="#ctx0" brushRef="#br0" timeOffset="43715.321">16940 10891 268 0,'0'-16'101'0,"7"3"-78"0,11-2 11 16,-4 12-1-16,4-4-5 16,7 4 3-16,3 3 3 15,0 3 1-15,0 4-19 0,0 5 6 0,1 4 2 16,-5 3 1-16,-2 3 2 15,-5 0-2-15,1-4 0 16,-4 1-6-16,-7 0-1 16,-4 0-8-16,-3-4-4 15,-3 4-1-15,-4-3-1 16,0 0-2-16,0-4-2 16,3-2-2-16,1-1-1 15,3-3-1-15,3 7 0 16,4-7 3-16,4 0 0 15,7 1-2-15,3 2 2 16,0 0 1-16,0 4 2 16,-3 3-3-16,-4 2 0 15,-4 4 3-15,-3 7 1 16,-3-1 3-16,-4 3 1 16,-4-3 3-16,-3-3 1 0,-3-3-1 15,-4-3-1-15,-4-6-5 16,-3-4-3-16,-7 1 0 15,-4-1 1-15,-10 0-3 16,-8 1 0-16,-3 5-10 16,7-2-3-16,8 6-28 15,6-10-13-15,11 1-20 16,10-4-8-16,8-3-87 16,6-9-51-1,1-4 107-15</inkml:trace>
  <inkml:trace contextRef="#ctx0" brushRef="#br0" timeOffset="44061.413">16408 11671 284 0,'-60'13'107'0,"49"-4"-83"0,1 4 13 0,6-10 1 16,4 3-11-16,0 1-3 15,7-4 3-15,11-3 3 16,17-3-16-16,18-4 7 0,10-2 6 0,8-4-6 16,17 1 0-16,14-1-3 15,1 7-2-15,-8 3-8 16,0 3-5-1,8 6-2-15,-1 0 1 0,-3-3 1 16,-4-3 3-16,7-6-27 16,-3-3-13-16,-7-4-56 15,-15-6-24-15,-20 1-54 16</inkml:trace>
  <inkml:trace contextRef="#ctx0" brushRef="#br0" timeOffset="44706.894">20623 10913 288 0,'-3'-10'107'0,"10"7"-83"0,-4-3 19 0,1 3 6 16,3-1-7-16,0 1 0 15,4 0-6-15,-1 0 0 16,8 3-20-16,7 0 2 0,6 0 0 15,8 0-10-15,7 0-2 16,0 3-4-16,-4-3 1 16,1 3-2-16,-5 0-1 15,-2 1-30-15,-5 2-13 16,-2 0-38-16,-5-3-13 16,1 4-66-1</inkml:trace>
  <inkml:trace contextRef="#ctx0" brushRef="#br0" timeOffset="45203.26">21354 10699 300 0,'-11'-15'112'0,"11"8"-87"0,4 1 26 16,-1 3 6-16,4 0-20 16,4-3-6-16,3-1-7 15,4 4-1-15,6 0-13 16,1 0 12-16,3 3 5 0,0 0 1 15,-3 3 3-15,-7 0-6 0,-4 3-3 16,-7 1-1-16,-7 2 1 16,-7 4-12-16,-4-4-3 15,-6 7-5-15,-1-4-2 16,0-2 1-16,4 5-1 16,0-5-3-16,3-1 2 15,4 4-1 1,4-1-2-16,3 4 0 0,7 3 3 15,4 3 0-15,3-3 3 16,3 6-1-16,8-3-1 16,3 0 1-16,4-4-1 15,-4 1 2-15,-3 0 3 16,-7 0 4-16,-11-4 5 16,-7 1-4-16,-11 0 0 15,-7-4-6-15,-3-2-1 0,-7 9-1 16,-7-10-2-16,-8 10 1 15,-6-10 1-15,3 1-6 16,4-4 1-16,10 0-26 16,7 0-8-16,4-2-38 15,11-1-18-15,6 3-63 16,4-3-28-16,-3 3 38 16</inkml:trace>
  <inkml:trace contextRef="#ctx0" brushRef="#br0" timeOffset="45473.451">20906 11314 404 0,'-22'-3'151'0,"30"0"-118"0,6 3 18 0,0-4-2 15,7 4-16-15,7-3-4 16,14-3-6-16,22 0 0 15,21-4-13-15,3 1-1 0,0-4-2 16,4-2-3-16,-8 5-3 16,-6 7 2-16,-11-3 0 15,-11 6-15-15,-6 0-6 16,-11 0-40-16,-11 0-17 16,-10 0-43-16,-15 9-18 15,-10 1-13-15</inkml:trace>
  <inkml:trace contextRef="#ctx0" brushRef="#br0" timeOffset="46117.809">18122 12324 288 0,'-24'-10'110'0,"20"7"-86"0,-3 0 22 15,7 3 4-15,0 0-14 16,3 0-3-16,5 3-2 16,6 0 0-16,0 0-16 15,3 4 4-15,5-4 4 0,2-3-1 16,8 0-1-16,10-7-5 15,11 1 0-15,4 0-5 16,3 0-1-16,-7 2-9 0,-4 1 0 16,-7 3 1-1,-6 0 1-15,-8 0-1 16,-4 0 1-16,-6 0-9 0,-4 3-3 16,0-3-39-16,-3 0-17 15,0 0-23 1,-1 0-11-16</inkml:trace>
  <inkml:trace contextRef="#ctx0" brushRef="#br0" timeOffset="46276.551">19156 11938 360 0,'-4'-13'134'0,"4"4"-104"0,4-4 7 0,-1 7-5 0,-3-3-1 16,0 9 6-16</inkml:trace>
  <inkml:trace contextRef="#ctx0" brushRef="#br0" timeOffset="46477.764">19159 11903 709 0,'-3'25'32'0,"-1"10"-3"0,-3 3-13 16,-3 5-3-16,-4 5-7 15,-8 8-2-15,-2 7-2 16,-1 6-2-16,-3-4-2 15,0-5 1-15,-1-7 1 16,5-6 2-16,2-9-1 16,5-7-1-16,3-6-10 15,3-9-6-15,4-3-21 16,4-10-9-16,3-6-24 0,0-10-11 16,0-3-27-16,0-5-10 15,0-14-2 1</inkml:trace>
  <inkml:trace contextRef="#ctx0" brushRef="#br0" timeOffset="46763.087">18782 11932 304 0,'-25'-47'115'0,"22"28"-89"0,-1 3 19 0,4 10 1 15,4 0-13-15,-1 2-4 16,4 4 2-16,7 4 3 0,0 8-18 15,4 16 11-15,3 10 5 0,4 3-5 16,3 6-1-16,0 0-13 16,1 6-3-16,-1 13-6 15,4 6-1-15,-1-3-1 16,-2-9 1-16,-5-1 0 16,1-9 1-16,-4-9-9 15,0-10-4-15,-3-5-24 16,-4-8-9-16,-3-5-33 15,-1-4-13-15,1-6-94 16</inkml:trace>
  <inkml:trace contextRef="#ctx0" brushRef="#br0" timeOffset="47350.386">19777 11809 364 0,'-18'-19'137'0,"15"13"-106"0,-1 0 6 0,4 6-5 0,0 0-7 16,0 0 2-16,0 0-4 15,7 3-2-15,7 6-11 16,4 13 9-16,7 16 4 0,3 9 2 16,4 6 0-16,-1-2-10 15,5-4-2-15,-5 0-7 16,-2-3-2-16,2-7 2 15,-6-2 1-15,-4-10 1 16,-3 0 0-16,-4-6 0 16,-4-4 0-16,1-2-4 15,-4-1-1-15,-3 4 3 16,-4 0 3-16,-4-4-2 0,-6 1-2 16,-8-1 0-16,-7-2-1 15,-10-1-2-15,-14-3-2 16,-4 1 1-16,0-1 1 15,3-3-3-15,4 3 0 16,8-2 1-16,6-1 0 16,7 0-3-16,4 0 0 15,7-3-20-15,7 0-10 16,0 0-36-16,14-6-14 16,3 3-29-16,5 6-10 15,2 0-42 1</inkml:trace>
  <inkml:trace contextRef="#ctx0" brushRef="#br0" timeOffset="47632.365">19502 12640 348 0,'-22'0'129'0,"26"0"-100"0,3 0 18 16,0-3 3-16,7-3-10 15,4 6 1-15,3 0-1 16,4 6 2-16,6-3-23 16,15-3 3-16,14 0 1 0,7 0-8 15,0-3-1-15,-3-3-8 0,-4 3-2 16,-4-4-2 0,1 1-2-16,-8 0-4 15,-3 0 0-15,-4-1-49 0,1 4-19 16,-1-3-39-16,4 3-16 15,0-7-44 1</inkml:trace>
  <inkml:trace contextRef="#ctx0" brushRef="#br0" timeOffset="48208.612">20916 11781 268 0,'-7'-3'101'0,"7"-3"-78"0,4-4 17 16,-1 1 5-16,1 6 0 0,-1-4 5 15,1-2 1-15,3 6 1 16,-4-3-28-16,4 6 10 0,0 9 6 16,4 10-4-16,-4 18 2 15,0 20-18-15,4 9-6 16,-1 0-5-16,1-1-1 15,-4 1-4-15,0 10-1 16,0-7-1-16,0-7 1 0,4-8-2 16,-4-4-1-16,0-16-17 15,0-6-9-15,-4-6-48 16,-3-12-22-16,4-4-122 16</inkml:trace>
  <inkml:trace contextRef="#ctx0" brushRef="#br0" timeOffset="49150.416">18013 12822 224 0,'-21'-9'85'0,"14"2"-66"0,-4 1 19 0,8 0 3 0,-1 3-4 15,0-4 3-15,4 7-7 16,0 0-3 0,4 0-16-16,3 10 7 0,7 2 2 0,4 1 4 15,3 3 1-15,7-4 0 16,4 1 2-16,7-7-5 15,21-6-3-15,17-6-10 16,8-1-3 0,0 1-7-16,10-3-2 0,7 6 2 15,-3 3 3-15,-7 3-4 16,-18 0-1-16,-11 0 2 16,-13 3 1-16,-12-3-1 15,-9 1 1-15,-8 2-2 16,-7 0-1-16,-7-3-39 15,-7 0-16-15,-3 1-28 0,-8-1-11 16,-7 3-77 0</inkml:trace>
  <inkml:trace contextRef="#ctx0" brushRef="#br0" timeOffset="49439.265">18020 13440 352 0,'10'-10'132'0,"8"1"-103"0,10 0 5 0,-10 5-3 0,3-2-3 16,0 0 6-16,8 3-4 15,2 0 2-15,5-1-18 16,2 1 1-16,5 0-1 0,-4 3-5 15,-1 0-3-15,-2-3-3 16,-8-3 0-16,0 3-35 16,-7 0-16-16,-3-1-48 15,-4 1-22-15,-3 3-43 16</inkml:trace>
  <inkml:trace contextRef="#ctx0" brushRef="#br0" timeOffset="49713.392">18676 13095 428 0,'11'-28'162'0,"-8"12"-126"0,8 0 14 0,-4 7-1 16,0 9-13-16,0 6 2 15,0 7-16-15,-3 6-3 16,-4 9-11-16,-4 9-3 0,0 14-1 15,1 5-2-15,-1 4-2 16,4-7-2-16,4-3 1 16,3-9-15-16,0-4-6 15,4-5-40-15,-1-7-15 0,-3-6-48 16,14-7-102 0</inkml:trace>
  <inkml:trace contextRef="#ctx0" brushRef="#br0" timeOffset="50501.724">20796 12725 280 0,'-21'-10'104'0,"14"7"-81"0,-7-3 16 0,10 3 3 16,-3 3-1-16,-3 0 3 15,-1 0-5-15,1 3-1 16,-1 3-21-16,4 1 5 0,3 2 2 16,4 0 1-16,4-2 0 15,10-1-3-15,11-3-2 16,14-3 1-16,10 0 1 15,4-3-10-15,0-3-4 16,7-1-5-16,3 4-3 16,-3 0 1-16,-7 3-1 15,-7 3 2-15,-7 0 3 16,-11-3-2-16,-3 0 0 16,-8 0-28-16,-3 0-10 15,-3 0-40-15,-7 0-18 16,-4 0-36-16,-7 10-17 0,-8 5 4 15</inkml:trace>
  <inkml:trace contextRef="#ctx0" brushRef="#br0" timeOffset="50776.814">20630 13201 296 0,'-38'13'112'0,"34"-13"-87"0,4 0 18 0,0 0 0 16,4 0-12-16,3-3-1 16,3 0 0-16,8 0 1 15,10-4-16-15,7 1 9 0,8 0 5 16,3 0-2-16,-1 2-1 16,-2 4-12-16,-4 0-6 15,-4 0-5-15,-7 0 0 16,-3 4-29-16,-4-4-9 15,-3 0-58-15,-4 0-23 16</inkml:trace>
  <inkml:trace contextRef="#ctx0" brushRef="#br0" timeOffset="51030.534">21230 12935 452 0,'14'-35'170'0,"0"26"-132"16,8 6 16-16,-12 3-4 0,8 3-13 16,-4 16 1-16,0 12-16 15,-3 4-5-15,-4 2-10 16,-4 1-5-16,-3 3 1 0,-3 3 0 16,-1 0 3-16,1 6-5 15,-1-6-1-15,4-7-9 16,0-5-4-16,4-10-33 15,-1-4-15-15,1-5-28 16,3-7-12-16,-4-6-84 16</inkml:trace>
  <inkml:trace contextRef="#ctx0" brushRef="#br0" timeOffset="52753.123">19064 14427 228 0,'4'-40'85'0,"3"18"-66"0,3-16 23 16,-3 19 8-16,0 4-8 16,0-4-3-16,1 3 1 15,-5 4-1-15,1 2-21 0,-1 7 9 0,-3 9 6 16,-3 10-2-16,-4 15 2 16,-8 10-8-16,-2 9-3 15,-4 4-10-15,-8 2-5 16,-6 16-2-16,-4 10-1 15,0-1 0 1,4-6 0-16,3-9-2 0,4 0-2 16,4-13 1-16,2 1-1 15,1-10 0-15,7-10 2 16,4-6-3-16,-1-6 0 16,4-6-26-16,0-7-9 15,0-9-20-15,0-9-7 16,3-7-15-16,1-6-6 15,-1-6-67 1</inkml:trace>
  <inkml:trace contextRef="#ctx0" brushRef="#br0" timeOffset="53053.756">18598 14277 304 0,'-7'-53'112'0,"7"37"-87"0,0 0 18 15,4 7 0-15,-1 6-8 16,5-4 0-16,-1 14-1 16,3 5 2-16,1 13-20 15,3 16 2-15,7 9 0 0,7 10-2 0,8-1 1 16,9 7-7-16,5 19-4 16,-1 6-3-16,1-10 0 15,-5-5-2-15,-6-4 2 16,-4-16 0-1,-3-6 1-15,-7-9-16 0,-4-13-4 16,-3-12-30-16,-1 0-12 16,-6-13-25-16,-4-3-11 15,0 0-62 1</inkml:trace>
  <inkml:trace contextRef="#ctx0" brushRef="#br0" timeOffset="53668.754">20041 14264 244 0,'4'-9'90'0,"-1"3"-70"0,-3 3 30 0,0 3 8 15,0 0-6-15,0 0 1 16,0 0-5-16,0 0 0 15,0 3-27-15,-3 3 6 0,-4 10 1 16,-7 9-7-16,-4 6-1 16,-7 10-8-16,-6 0 0 15,-8-1-5-15,-4-2 1 16,1 3-5-16,3 0 0 16,1 6-1-16,6 0-2 15,4 0 1-15,6-3 1 16,5-7-3-16,10-9-2 15,7 1 4-15,7-11 1 16,10-2 4-16,15-10 3 0,14-9 0 16,10-3 0-16,4-7-5 15,-3 4-3-15,-4 0 0 16,3-1-1-16,4 10 2 16,-7-3 1-16,-4 3-1 15,-6 0-2-15,-8 3 1 16,-10-3 1-16,-8 10-17 15,-6-1-6-15,-7 0-32 16,-12 7-14-16,-6 0-35 16,-7-1-13-16,0 1-54 15</inkml:trace>
  <inkml:trace contextRef="#ctx0" brushRef="#br0" timeOffset="53911.379">19667 15214 392 0,'-10'7'145'0,"13"-14"-112"0,11-2 14 0,1 6-1 16,13-3-6-16,14-1 3 15,15 1-11-15,3 3-2 16,-1 0-17-16,9-3 1 0,9 2 0 16,1 4-5-16,-4 0-3 15,-11 7-1-15,-10-1-1 16,-7 0-5-16,-11 4 1 15,-6-1-33-15,-8 0-15 16,-4 1-51-16,-2-1-20 16</inkml:trace>
  <inkml:trace contextRef="#ctx0" brushRef="#br0" timeOffset="54540.179">20765 14638 364 0,'-15'-7'137'0,"12"4"-106"0,-1 3 26 16,4 0 6-16,0 0-19 15,0 0-5-15,4 3-11 16,3 0-4-16,11 4-13 16,6-1 2-16,15-3 1 0,7 0-3 15,3-6 1-15,8-3-5 16,6 0 1-16,4-1-5 16,0 1 0-16,-3 3-1 0,-8 0 1 15,-13 0-2 1,-8-1 2-16,-7 4-37 15,-7-6-15-15,-7 6-21 0,-3 0-8 16,-11 0-32-16,0 0-15 16,-7 0-21-1</inkml:trace>
  <inkml:trace contextRef="#ctx0" brushRef="#br0" timeOffset="54869.121">21558 14202 304 0,'-3'-29'115'0,"6"23"-89"0,1-3 12 0,-1 3 1 0,1-1-3 15,-1 1 2-15,1 0 2 16,-4 3 2-16,0 3-23 16,0 0 7-16,3 3 4 0,1 6-3 15,-1 13 1-15,1 22-9 16,3 19-1-16,0 3-7 15,0 9 1-15,0 6-7 16,4 10-1-16,3-3 0 16,0-13 2-16,4-6-3 15,-1-9 0-15,-3-13-10 16,-3-16-3-16,0-3-17 16,-8-6-8-16,-3-6-34 15,-3-7-14-15,-4-5-40 0,-1-4-17 16,1-4-7-1</inkml:trace>
  <inkml:trace contextRef="#ctx0" brushRef="#br0" timeOffset="56178.322">17918 14039 220 0,'-25'-51'85'0,"21"23"-66"0,1-9 14 0,3 15 4 15,3-7-10-15,4-5-1 16,0-1-4-16,4 4 1 16,0 6-13-16,-1 6 8 0,4 7 2 15,0 15 9-15,4 34 5 0,3 29-7 16,-3 25-2 0,3 44-10-16,0 25-4 15,4 25-4-15,0-9 0 16,-4 5 2-16,-4 4 2 0,-6-22-1 15,-4 10 1-15,-3-13 0 16,-1-47 1-16,-3-22-4 16,0 6-3-16,0-22-2 15,4-6-3-15,3 0 1 16,0-38-1-16,0-2 0 16,14-14 0-16,11-12 2 15,-1 4 1-15,-6-4-1 16,25-6 1-16,24-4 0 15,17-2 3-15,36-10 1 16,29 0 1-16,45-18-4 0,35-13-3 16,22-1 0-16,27 1 1 15,22 3 1-15,-21 3 3 16,3 4-3 0,-28 2 0-16,39 3-1 0,-53 10 1 15,-39 10 0-15,-21 8 3 16,-28 14-3-16,-32 5-2 15,-25 7 2-15,-24 6 0 16,-15 3-1-16,-10 4 1 16,-10-7-2-16,-12-6-1 15,-6-7 5-15,-4-12 4 16,-7-12 1-16,0-13 2 16,-6-10-4-16,-8-12 0 0,-4-22-5 15,-7-28-2-15,-3-7 0 16,-3-18-1-16,-8-25-3 15,4-10 0-15,-7-34 2 16,3 12 2-16,0 13-2 16,1 3-2-16,2 28-1 15,-6 28 3-15,-4 26-2 16,1 18 1-16,-5 22 2 16,-2 10 0-16,-1 12 0 15,3 7 0-15,5 5-3 16,-1 7 0-16,-3 0 2 15,-11 0 2-15,-28 0-2 16,-29 0 0-16,-17-6 3 0,-49 6 1 16,-21 0-1-16,-40 9-2 15,-31 7-2-15,-7 9 1 16,-21 10 1-16,-4 2 0 16,21-2 0-16,4-4 0 15,32-9-3-15,42-3 0 16,25-7 2-16,17 7 2 15,28-6-16-15,29-1-4 16,25 4-44-16,20 3-19 16,22 6-122-1,21-3-69-15,14-13 131 16</inkml:trace>
  <inkml:trace contextRef="#ctx0" brushRef="#br0" timeOffset="57467.105">24352 11314 284 0,'-14'-6'107'0,"14"2"-83"0,4 1 8 0,-4 3 1 16,7 0-6-16,0 3 4 16,3 1-4-16,1-1 1 15,3 0-16-15,0 0 6 0,0-3 3 16,7 0 0-16,8 0-1 0,9-3-8 15,12 3-3-15,6 0-5 16,4 0-1-16,0 0-1 16,0 0-2-16,-3 0 3 15,-4 0 2-15,-11 0-26 16,-7 0-13-16,-7-3-30 16,-10 0-12-16,-7 3-89 15</inkml:trace>
  <inkml:trace contextRef="#ctx0" brushRef="#br0" timeOffset="58024.687">25008 11063 348 0,'-3'-9'132'0,"6"6"-103"0,8-7 5 0,0 4-3 16,6-4-7-16,11-5 3 15,11-4-4-15,0 0-2 16,3 0-11-16,1 4 2 0,-4 2 2 16,-1 7 1-16,-2 9 1 15,-8 6 3-15,-3 10 0 16,-11 3-2-16,-4 3 2 16,-10-3-4-16,-3 3-1 0,-4-3-6 15,0-3 0 1,-4 0-5-16,-3-7-2 15,3 10 0-15,1-6-1 16,-1-3 0-16,1-1 0 0,-1 1-5 16,4-1 1-16,3-2 0 15,8 5 2-15,3-2-1 16,4-4 1-16,3 7 2 16,0 0 0-16,3 2-3 15,1 7 2-15,-4 4 1 16,-3 2 2-16,-4 0 1 15,-7 1 1-15,-4-7 2 16,-3 3 3-16,-3-6-2 16,-4-3-2-16,-8-4-2 0,-2-2 0 15,-8-4-2-15,-3-2 2 16,-8-4-2-16,-3 6-1 16,4-9-6-16,3 7-4 15,1-7-27-15,9 3-12 16,8-3-23-16,3 6-9 15,8-3-15-15,3 3-4 16,7-3-45 0</inkml:trace>
  <inkml:trace contextRef="#ctx0" brushRef="#br0" timeOffset="58352.275">24317 11888 364 0,'-32'0'137'0,"29"0"-106"0,3 0-3 16,0 0-8-16,7-3 0 16,3-4 5-16,8 7 2 15,7-9 3-15,6-4-16 16,19-2 5-16,20-1 2 0,12 3-5 15,2 4 1-15,15 0-1 16,14 2-1-16,-4 7-7 16,-10 0-5-16,3-3 0 15,1 3 0-15,-8-3-12 0,-10 0-4 16,-15 0-29-16,-13 0-13 16,-12 0-24-16,-13-4-11 15,-14 7-79 1</inkml:trace>
  <inkml:trace contextRef="#ctx0" brushRef="#br0" timeOffset="59091.571">29203 11044 284 0,'-14'-22'107'0,"10"13"-83"0,4-4 21 0,4 4 7 0,-1 0-13 15,4-1-2-15,4 1-8 16,7-1-1-16,10 1-16 15,11 3 0-15,14-1 1 0,7 7-3 16,0 0 0-16,7 0-6 16,10 0-3-16,4 4 0 15,-3-1-1-15,-11 0-36 16,-11-3-13-16,-6 0-35 16,-8 0-12-16,-3 0-50 15</inkml:trace>
  <inkml:trace contextRef="#ctx0" brushRef="#br0" timeOffset="59600.277">30127 10759 356 0,'-10'-3'132'0,"13"3"-103"0,-3 0 10 0,0 0-4 15,11-3-9-15,6-4 2 16,5 1-5-16,13-3-2 0,11 9-11 15,3-3 2-15,0 6 4 0,-3-3 5 16,-7 12 4-16,-7-2-2 16,-7 2-2-16,-8 1-3 15,-6-1-1-15,-11 4-5 16,-7-4 0-16,-7 7-7 16,-4-3-1-16,0-3-2 15,1 5-2-15,3-2-2 16,0 3 1-16,3 3-1 15,7 0-2-15,4 3 3 16,4 0 0-16,7 0-2 16,3 0 0-16,3 0 2 15,4 3 0-15,1 4 1 16,-1-7 2-16,0 0-1 16,-3-3-1-16,-4-3 3 15,-4-1 2-15,-3-2 4 0,-3-3 5 16,-8-4-4-1,-10-6 0-15,-18 0-6 0,-17 0-3 16,-11 1 2-16,0-1 0 16,4 0-4-16,6-3-1 15,8 0-15-15,7 0-4 16,6 0-27-16,5 0-9 16,10 3-23-16,3 0-8 15,0 7-104 1</inkml:trace>
  <inkml:trace contextRef="#ctx0" brushRef="#br0" timeOffset="59898.675">29330 11518 408 0,'-25'6'154'0,"29"-6"-120"0,10 6-1 16,0-3-9-16,14 1-6 16,18-4 3-16,11-4 2 15,17-2 3-15,31-3-14 16,8-7 0-16,7 7 1 0,14 5-7 16,-3 4-1-16,-18 4-3 0,-7 2-2 15,3-3 1-15,-3 6-1 16,-7-5-36-16,-18-1-13 15,-14 0-41-15,-14 0-18 16,-18-3-60 0</inkml:trace>
  <inkml:trace contextRef="#ctx0" brushRef="#br0" timeOffset="60649.658">25940 12715 352 0,'7'-6'132'0,"0"0"-103"0,3 3 12 15,1 0-3-15,7 0-4 16,3-1 5-16,11 1-11 16,10 0-2-16,7 3-15 15,8-3 7-15,17 0 4 0,18 0-5 16,-1 3-2-16,-3 0-8 16,1 3-3-16,-8 0-2 15,-11 0 1-15,-10 0 0 16,-14 0 1-16,-7 1-40 0,-11-1-15 15,-10-3-32-15,-8 0-14 16,-6 3-82 0</inkml:trace>
  <inkml:trace contextRef="#ctx0" brushRef="#br0" timeOffset="60948.998">27333 12264 348 0,'4'-44'129'0,"3"28"-100"0,3 1 35 0,-3 8 10 16,1 1-29-16,-5 0-8 0,1 3-13 15,-1 6-4-15,-3 6-11 16,-7 7 3-16,-4 12 2 0,-6 13-3 16,-4 22 1-16,-8-1-5 15,-6 10-2-15,-11-9-2 16,-3 19-3-16,0 2 1 15,3-8-1-15,7-4 0 16,7-19 0-16,7-6-29 16,4-12-13-16,7-7-27 15,0-13-12-15,0 1-55 16,7-16-26-16,3-16 31 16</inkml:trace>
  <inkml:trace contextRef="#ctx0" brushRef="#br0" timeOffset="61206.107">26931 12135 332 0,'-25'-47'126'0,"18"41"-98"0,4 0 28 0,3 6 24 16,10 12-28 0,8 7-15-16,7 3-9 15,10 16-17-15,4 15 2 0,3 19 3 16,-3 7-8-16,-4 2-2 15,-3 10-4-15,-7 12 1 16,-1-5-2-16,-2-11 2 16,-5-18-11-16,-3-6-4 0,0-19-36 15,0-16-14-15,1-9-21 16,-1-6-8-16,3-20-70 16</inkml:trace>
  <inkml:trace contextRef="#ctx0" brushRef="#br0" timeOffset="61626.726">28134 12226 260 0,'7'-25'99'0,"0"10"-77"0,0-1 31 0,-3 10 11 16,-1-1-10-16,-3 7 1 16,0 0-14-16,-3 3-3 15,-1 7-21-15,-6 6 3 0,-4 9 1 16,-8 15-5-16,-6 14-1 16,-4 2-5-16,4 1 1 15,3-4-6-15,4-9-1 16,7-7 0-16,7-5 0 15,7-7-2-15,7-3 1 16,11-3 0-16,10-10 3 16,7 0-1-16,8-2 0 15,3-7-3-15,6-7-2 0,5-2 1 16,-1 6-1-16,-3-3-11 16,-10 6-3-16,-12 0-42 15,-10 0-15-15,-10 6-28 16,-11-3-9-16,-7 13-51 15</inkml:trace>
  <inkml:trace contextRef="#ctx0" brushRef="#br0" timeOffset="61849.878">27778 12979 420 0,'-21'12'159'0,"21"-12"-124"0,14 7 11 0,3-7-4 15,19 0-11-15,20 0 2 16,11-3-13-16,0-4-2 16,-3 4-10-16,-1 0-5 0,-6 3-2 15,-12 3-1-15,-9-3 2 16,-8 0-25-16,-3-3-12 16,-4-3-33-16,7-7-14 15,0 1-107 1</inkml:trace>
  <inkml:trace contextRef="#ctx0" brushRef="#br0" timeOffset="62261.021">29048 12455 348 0,'-32'-9'129'0,"28"3"-100"0,-3 2 22 0,7 4 3 16,0 0-18-16,7 0-6 15,4 4-9-15,7-1-3 16,6 3-10-16,8 0 1 0,14 0 4 16,17 4-7-16,12-1-3 15,-1-2-2-15,-7-1-1 16,-11-3-51-16,-6 6-23 15,-8-9-119 1</inkml:trace>
  <inkml:trace contextRef="#ctx0" brushRef="#br0" timeOffset="62599.164">29616 12088 340 0,'-32'-34'126'0,"25"28"-98"0,0 2 30 15,7 4 8-15,3 4-21 16,8 2-5-16,7 3-6 16,6 1-2-16,22-1-17 15,21-3 2-15,11-2 1 0,-1-1-4 16,1 3 2-16,-4 3-7 16,-7 1-3-16,-10 9 1 15,-19 6 0-15,-16 6-1 16,-19 16 1-16,-10 13-2 15,-4-1 2-15,-3 4-4 16,0-7-2-16,-3-2 0 16,-1-7-1-16,-3 3 0 0,3-6 0 15,-3-4-22-15,0-2-8 16,3-7-38-16,1-5-14 16,2-11-47-16,5-2-21 15</inkml:trace>
  <inkml:trace contextRef="#ctx0" brushRef="#br0" timeOffset="63217.968">26123 13217 260 0,'-42'3'96'0,"35"-3"-75"0,0 3 17 0,7-3 1 16,0 0-6-16,7-3 3 15,3 3-5-15,5-3 1 16,2 0-18-16,4 3 7 0,4 0 3 16,3 0 1-16,8 0 2 15,13 0-4-15,29 0-2 0,17 0-3 16,11-3-1-16,28 0-7 15,0 0-2 1,-11-1-2-16,-6 4-1 0,-15 0-6 16,-21 4 1-16,-21-1-22 15,-18 3-10-15,-20 0-26 16,-15 4-11-16,-14-1-51 16,-8 7-24-16,-16-4 8 15</inkml:trace>
  <inkml:trace contextRef="#ctx0" brushRef="#br0" timeOffset="63458.868">26123 13622 348 0,'-24'9'132'0,"31"-6"-103"0,14 3 12 0,-7-2-3 15,11-1-8-15,6 0 2 16,5 0-5-16,9-3-2 15,15 0-13-15,14 0-1 0,-3 0 0 16,-4 0-4-16,-10 0-2 16,-8 0-5-16,-7 0-2 15,-6 0-48-15,-8 0-21 16,-7 0-46-16,4 9-91 16</inkml:trace>
  <inkml:trace contextRef="#ctx0" brushRef="#br0" timeOffset="63667.483">26878 13553 436 0,'-10'-7'162'0,"13"7"-126"0,1 0 21 16,3 7 1-16,3 2-21 16,1 4-4-16,-4 9-17 15,-4 3-5-15,-3 12-7 16,0 10-3-16,-3 3 0 0,-1 1 1 15,1-4 1-15,-1-7-34 16,4-5-14-16,0-7-40 0,7-3-16 16,7-6-89-1</inkml:trace>
  <inkml:trace contextRef="#ctx0" brushRef="#br0" timeOffset="64673.504">29453 13060 240 0,'-28'-6'90'0,"14"3"-70"0,-7-3 26 0,14 6 7 15,0 0-7-15,0 0-2 16,3 0-10-16,4 0-1 15,4 6-19-15,3-3 12 0,7 3 6 16,4 1-1-16,6-1 2 16,4 0-6-16,8-3 1 15,6 0-5-15,11-3-2 16,25-3-7-16,13-3-4 16,-2-3-5-16,-1 2-4 15,0 1 0-15,-7 3 1 16,-7-3-19-16,-17 6-6 15,-12-3-23-15,-13 3-11 0,-11 0-14 16,-10 3-6-16,-11 3-16 16,-11-3-6-16,-3 7-34 15</inkml:trace>
  <inkml:trace contextRef="#ctx0" brushRef="#br0" timeOffset="64948.632">29333 13371 408 0,'-24'28'154'0,"24"-15"-120"0,10 2-1 0,4-12-9 16,11 7 0-16,10-4 5 15,8-3-2-15,6-3 1 16,8-3-16-16,3-3-5 0,3-4 0 15,-6 7-4-15,-8-3 0 16,-10 6-21-16,-11 0-8 16,-7 0-38-16,-3 0-14 15,-4 0-34-15,0 0-12 16,-3 0-11 0</inkml:trace>
  <inkml:trace contextRef="#ctx0" brushRef="#br0" timeOffset="65241.661">30025 13264 364 0,'-11'-12'134'0,"15"5"-104"0,3-2 27 16,0 3 4-16,4-1-13 16,3-2-1-16,0 3-12 15,3-1-4-15,-2 1-17 16,-5 6 0-16,1 3 0 0,-4 7-3 15,-4 9 1-15,-3 15-3 16,0 10 2-16,-3 6-6 16,3 3-1-16,0-2-2 15,3-4-2-15,4-7 1 16,0 4-1-16,-3-9-16 0,3-7-4 16,-3-9-50-16,-1 0-21 15,1-10-46 1,-1 4-19-16,1-1 2 15</inkml:trace>
  <inkml:trace contextRef="#ctx0" brushRef="#br0" timeOffset="66686.145">27566 14791 236 0,'-7'-3'90'0,"7"0"-70"0,-4-7 13 0,4 4-1 16,0-3 0-16,0-4 4 15,0-2 2-15,0 2 1 16,0-3-21-16,0 7 5 0,0 6 4 15,0-3-2-15,0 2 0 16,-3 8-5-16,-8 14 0 16,-6 20-7-16,-8 12 0 15,-7 7-6-15,-3 2-2 16,0 4 0-16,-1 9 1 16,1 3-1-16,3 4 0 0,1-10-3 15,-1-10-2-15,0-5 1 16,0-7 1-16,4-10-3 15,4-5 0-15,-1-7-4 16,4-7 1-16,3-2-44 16,4-7-18-16,3-5-20 15,4-8-7-15,4-2-62 16</inkml:trace>
  <inkml:trace contextRef="#ctx0" brushRef="#br0" timeOffset="66999.518">26952 14703 320 0,'-14'-25'121'0,"11"16"-95"0,3-4 16 0,3 7-1 16,4 0-8-16,4 0 1 15,6-1-4-15,1 7 1 16,3 7-17-16,4 11 5 0,3 20 4 15,0 25-6-15,4-1 1 16,0 14-11-16,-4 2-2 16,4 10-3-16,0 0 1 0,-1-7 0 15,-2-12 1-15,2-9-2 16,-2-13-2-16,-8-10-10 16,0-5-4-16,-4-13-28 15,-2-1-11-15,-5-8-25 16,1-7-9-16,-1-6-76 15</inkml:trace>
  <inkml:trace contextRef="#ctx0" brushRef="#br0" timeOffset="67511.574">27845 14710 324 0,'-18'-25'123'0,"18"15"-95"0,-3-2 22 0,3 8 4 15,3-2-20-15,1 3-5 16,3 3-6-16,3 3-3 16,1 3-10-16,7 10 7 0,3 12 3 15,7 16 1-15,7 6-1 16,4 1-4-16,3 2-2 15,-3-9-4-15,-4 3-1 16,1 0-1-16,-5-6 2 16,-2-4-1-16,-5 4 0 15,-6-10-1-15,-4 1 0 16,-7-4-2-16,-3-3 1 0,-8-3-2 16,-3-3 2-16,-3-7-2 15,-5-2 0-15,-2-7-3 16,-8 6 1-16,-10-9-2 15,-11 0 2-15,-11-3-2 16,-2 3-1-16,2 0-2 16,4 3-1-16,4-3 2 15,6 10 0-15,8-10-2 16,10 6 2-16,8-3-4 16,10-3 1-16,7 0 2 15,7 0 1-15,0 0-28 16,3 0-10-16,1 0-47 15,3 0-20-15,0 6-96 16</inkml:trace>
  <inkml:trace contextRef="#ctx0" brushRef="#br0" timeOffset="67945.234">27637 15541 248 0,'-4'0'93'0,"1"-4"-72"0,3 1 16 16,0 3 2-16,0 0 1 15,0 0 3-15,7-3-1 16,0 0 1-16,3 3-24 16,1 0 9-16,3 3 5 0,4 3 0 15,3-2 3-15,7-1-7 16,14-3-3-16,15-3-6 16,10-4 0-16,3-2-9 15,4-1-2-15,11-2-7 16,3 9-2-16,-3-3 2 0,-11-4 1 15,-14 7-4-15,-14-3 1 16,-7 6-35-16,-11 0-17 16,-7 0-13-16,-7 0-5 15,-3 0-22-15,-8 6-9 16,-3-12-51 0</inkml:trace>
  <inkml:trace contextRef="#ctx0" brushRef="#br0" timeOffset="68980.615">28787 14672 276 0,'-36'-6'104'0,"22"3"-81"0,-7-1 23 0,11 4 5 16,-1 0-7-16,-3 0-1 15,3 0-9-15,1 0-4 16,13 4-5-16,8 2-2 16,10-3-1-1,18 0 1-15,21 0-2 0,14 4-1 16,7-1-2-16,11-3-1 15,14-3-7-15,-1 0-2 16,-13 9 2-16,-11-9 1 16,-14 7-5-16,-14-4-2 15,-11 16 2-15,-13 6 3 16,-12 12 0-16,-10 7 0 16,-10 9-5-16,-15 1-1 15,-10 9 1-15,-14 15 0 0,-8 7-5 16,1-4 1-16,7-6 0 15,3-6 2-15,7-6-3 16,4 0 0-16,3-4 1 16,4-2 2-16,0-7-6 15,3-12-1-15,4-1-23 16,3-12-6-16,1-6-25 16,-1-13-10-16,4-9-45 15,7-9-17-15,0-4-35 16</inkml:trace>
  <inkml:trace contextRef="#ctx0" brushRef="#br0" timeOffset="70152.839">26300 14409 260 0,'3'-51'96'0,"4"36"-75"0,0-4 17 0,-3 13 3 16,-1-4-7-16,4 10 1 15,0 10-5-15,0 15 1 16,1 12-17-16,-5 10 5 0,-6 22 4 16,-8 32-6-16,0 24-2 15,-3 32-6-15,-3 9-1 16,-5 3-1-16,5 7 1 15,6-19 2-15,8-13 1 16,3-12-3-16,7-13 0 16,7-16-5-16,3-18-2 15,1-19 4-15,3-16 1 16,8-15-2-16,6-14-3 16,11-11 0-16,10-10-1 15,8-6 4-15,10-1 2 0,28-2 2 16,25 3 0-16,25 3-4 15,24 3-1-15,22-7 1 16,13 7 0-16,15-9-2 16,-4-1-2-16,-10-2 1 15,3 2 1-15,-28 1-3 16,-7 3 0-16,-7 6 1 16,-25 3 2-16,-21 3-1 15,-3-3 2-15,-1 0 0 16,-7 1 1-16,11-4-5 15,-21 6 1-15,-21-12 0 16,-11 2 2-16,-10-5 1 16,-8 0 1-16,-14-7 4 15,-13-3 5-15,-8-3-5 0,-4-6 0 16,-6-10 0-16,0-9 0 16,3-28-4-16,7-25-1 15,7 3-3-15,7-29-1 16,1-21 1-16,-5 6 0 15,-6-19 0-15,-7 9 2 16,-18 23-3-16,-14 15 0 16,-15 19 1-16,-9 19 2 15,-8 6-3-15,3 22-2 16,5 6 2-16,2 13 2 16,4 9-2-16,4 9 0 15,0 4-1-15,-4 3 0 16,1-3 4-16,-15-4 1 15,-18-9-1-15,-17-15-2 0,-18-7-2 16,-45-3 1-16,-22 4 1 16,-49-8 2-16,-25 14-3 15,-25-1 0-15,-31 17-1 16,3 8 0-16,7 20 2 16,-3 12 2-16,21 9-3 15,28 3-2-15,32 4-7 16,49-10-4-16,46-12-47 15,36-13-20-15,31-15-56 16,35 5-23-16,18 1 3 16</inkml:trace>
  <inkml:trace contextRef="#ctx0" brushRef="#br0" timeOffset="84130.394">2304 6034 140 0,'7'0'55'0,"0"-7"-43"0,3 1 10 15,-3 3 1-15,4-3 2 16,-4 0 2-16,0-4 1 0,0 1 0 16,-3-1-15-1,-1 1 8-15,-3-1 5 0,-3 1-1 0,-1 0 3 16,-3-1-1-16,0 1 3 16,-7 3-5-16,0 2-1 15,0 4-7-15,0 4-2 16,-8 2-5-16,-6 3-1 15,4 10-5-15,-1 6-3 16,4 10 4-16,3 2 1 16,0 10 0-16,4-3 1 15,7-3 2-15,7-10 2 16,14 4-3-16,4-10 0 16,7-6-3-16,6-10 2 15,5-6 0-15,2-6 1 16,-9-6-2-16,6-10-1 0,-7-12-1 15,0-10 0-15,-6-6-2 16,-8 0-2-16,-4 0 3 16,-6 6 2-16,-4-3-2 15,-7 0-2-15,-4 6 2 16,-3 4 2-16,-7 12 0 16,-11 13 2-16,-7 9-4 15,4 9 0-15,-7 16-1 16,6 10-2-16,8 2-2 15,7 20 1-15,7 2 1 16,10-2 2-16,8-7-1 16,7-6 2-16,3-7-2 15,10-5-1-15,5-7 1 16,2-9-1-16,1-7 2 0,-7-9 3 16,7-3 0-16,-4-13 0 15,3-12-3-15,-6-16-2 16,0-9 1-16,-4 6 1 15,-10-4-1-15,-11 8 2 16,-7-4-2-16,-8 3 2 16,-6 9-2-16,-7 13 2 15,-14 10-2-15,-11 12-1 16,7 12-2-16,-7 4 1 16,7 12 1-16,7 10 0 15,1 9 0-15,13 3 0 0,11 0-3 16,14-6 0-1,17-3 2-15,12-7 2 16,13-6 2-16,0-2 1 0,4-11-2 16,0-8-2-16,-11-7 1 15,8-7 1-15,-1-15-1 16,-7-18 2-16,-3-11-2 16,-11 1 2-16,-10 3 0 15,-18-6 1-15,-11 3-2 16,-10 3-2-16,-11 12 1 15,-21 4 1-15,-7 18-1 16,-7 13-1-16,10 19-2 16,4 12 1-16,15 16-1 15,2 16 0-15,15 6 0 0,10-6 0 16,11-7 0-16,11-9 0 16,14-9 2-16,20-7 2 15,12 1-1-15,13-10 2 16,4-7-2-16,-7-5 2 15,-3-10 0-15,-8-10 1 16,4-12-2-16,-11-15 1 16,1-13-2-16,-8-16-1 15,-14 3 5-15,-17 3 1 16,-19 4-2-16,-16 3-3 16,-5 3 0-16,-6 6-1 15,-21 12 0-15,-8 23 2 16,-3 15-3-16,14 22-2 0,4 16 2 15,13 19 2-15,15 9-2 16,7 3-2-16,10-9 2 16,18-9 2-16,14-13 0 15,15-1-1-15,20-11 1 16,4-7 1-16,0-13 1 16,0-8 1-16,-3-14-2 15,6-9 1-15,-6-9-2 16,-1-16 2-16,-17-15 2 15,-15-7 2-15,-16 3-3 16,-19 3-1-16,-21 4 1 16,-3 3 0-16,-14 9-2 15,-1 12-2-15,-13 23 1 16,-4 15 1-16,0 16-3 0,14 19 0 16,3 22-1-16,19 9 0 15,13-6 2-15,18-10 0 16,18-9-3-16,20-6 2 15,8-10-1-15,7-2 0 16,4-14 4-16,-8-9 1 16,14-9-1-16,-6-9 1 15,3-13 0-15,-7-19 1 16,-7-13-2-16,-11-5 1 16,-21 8 0-16,-21 1 3 15,-25 12-3-15,-10-3 0 16,-4 10 1-16,-14 9 0 15,-3 15-13-15,-19 14-4 16,12 11 12-16,-1 20 8 16,18 21-3-16,8 7-2 0,16 3-6 15,19-10 0-15,13-9 0 16,22-9 2-16,17-13-1 16,15-6 1-16,3-10 2 15,3-9 0-15,15-3 0 16,-11-16 2-16,7-22 1 15,-14-21 1-15,-7 5-2 16,-21 1 1-16,-22 6 0 16,-17 12 3-16,-18 0-3 15,-20-2 0-15,-5 8 1 16,-6 4 0-16,-4 9-5 0,-7 16 1 16,0 13-2-16,7 11-2 15,10 11 0-15,15 15 3 16,14 12-7-16,21-2 1 15,21-1 5-15,14-15 6 16,11-6-2-16,7-10-1 16,-7-10-3-16,10-5-1 15,-10-13 4-15,0-16 3 16,0-25 1-16,-18 0 0 16,-10-3-1-16,-15 3 0 15,-17 6 0-15,-7 7 2 16,-11 9-5-16,-6 6-1 15,-1 16 0-15,0 13 2 16,-10 9-3-16,3 12 0 0,14 4-1 16,0 3 0-16,15-7 0 15,2-2 0-15,8-7 0 16,11-6-2-16,3-7 3 16,7-6 0-16,0-9 1 15,7-12 2-15,-3-20-1 16,3-6-1-16,-7-6 1 15,4 7-1-15,0 5-3 16,-8 4 2-16,-3 9 3 16,-7 6 3-16,-7 7-2 15,-3 9 0-15,-8 9-1 16,4 7-2-16,3-4 1 0,4 4-1 16,4 3-3-16,3 0 0 15,3 3-1-15,4-4 3 16,7 1 0-16,4 0 1 15,3-3-5-15,4-7 1 16,-8-6 2-16,5-12 1 16,-5-13 3-16,4-10 1 15,-3 4 1-15,-7 0 0 16,-11 6 0-16,-7 0 0 16,-8 6-2-16,-2 4 1 15,-4 6-2-15,-1 6-1 16,-9 6 1-16,3 6-1 15,-4 10-3-15,14 7 0 16,0 5-1-16,11-3 3 16,7 7-5-16,7-10 2 0,4-6 2 15,3-6 1-15,4-13 1 16,3-3 0-16,-3-9 0 16,3-13 2-16,-4-10 1 15,-2-2 1-15,-5-4-2 16,-6 10 1-16,-4-3-2 15,-4-1 2-15,-6 7-2 16,-8 3 2-16,-7 7-4 16,4 5 0-16,-7 13 1 15,7 4 0-15,-4 5-3 16,4 4 0-16,0 9 2 0,10 6 0 16,8 4-2-16,10 6 0 15,3-1 2-15,11-2 2 16,0-7-2-16,1-12-2 15,-1 0 2-15,4-13 0 16,-4-12 1-16,0-7 2 16,-4-15-1-16,-2-9 2 15,-8-1-2-15,0 0 2 16,-7 10 0-16,-7-6 1 16,-4 5-2-16,-7 4-2 15,-13 6 1-15,-8 10 1 16,4 9-1-16,-11 6-1 15,7 7-2-15,4 12 1 16,10 6-1-16,0 10 0 0,15 3-3 16,6 0 1-16,11-7 0 15,11-8 2-15,7-1 1 16,3-12 3-16,4-13-3 16,3-6 0-16,-3-16 1 15,-8-13 2-15,1-8-3 16,0-1 0-16,-11 3 3 15,0 4 3-15,-11 2 0 16,-6 1 0-16,-15 12-3 16,-3 4 1-16,-11 8-2 15,-3 7 2-15,-11 10-4 16,4 2 0-16,7 16 1 16,-1 7 0-16,15 3-5 0,11-4 1 15,6 7 0-15,15-10-1 16,10-6 1-16,14-6 0 15,0-9 3-15,4-1 0 16,0-9 1-16,-11-9 2 16,-7-1 1-16,-3 1 1 15,-4-4 0-15,-7 1 2 16,-7 2-5-16,-3 4-3 16,-1 0-21-16,1 3-8 15,-1-4-41-15,4 1-17 16,0-3-32-16,11-7-13 15,-4 6-35 1</inkml:trace>
  <inkml:trace contextRef="#ctx0" brushRef="#br0" timeOffset="85362.599">4791 4623 312 0,'-78'-32'115'0,"78"32"-89"0,-102-28-3 0,88 22-6 16,-32-10-9-16,11 7 1 15,-43-13 6-15,18 3 2 0,-39-6-8 16,18 6 3-16,-53 0 2 0,32 4-1 16,-50-1 2-16,36 13 1 15,-64 3 2-15,42 0-1 16,-59 9-1-16,52 1 0 16,-60 15 0-1,54-6-4-15,-29 37-2 16,42-12-2-16,-42 28 0 0,50-12-4 15,-19 15-3-15,37-12-5 16,-33 46 0-16,36-30 4 16,-4 40 4-16,21-34-1 15,4 40-2-15,24-31-3 16,-6 31-1-16,17-31 8 16,10 35 4-16,8-26-2 15,18 10 1-15,6-25-1 0,15 31 3 16,-1-21-3-16,32 14 1 15,-3-24-5-15,39 22 0 16,-15-25 1-16,29 27 2 16,-15-27-3-16,54 6-2 15,-25-16 0-15,56 10 1 16,-35-22-1-16,74 24 2 16,-46-24-2-16,85 16-1 15,-60-23 3-15,98 4 0 16,-70-20-4-16,106 7 1 15,-88-15 0-15,158-4 2 16,-116-9-1-16,138-10 2 16,-124-3-2-16,184-12 2 15,-152 3-2-15,169-13-1 0,-155 7 1 16,155-19-1-16,-162 9 0 16,173-12 0-16,-166 9 0 15,170-19 0-15,-163 16 0 16,123-13 0-16,-147 19 0 15,147-12 2-15,-147 12-1 16,108-15 2-16,-130 9-4 16,138-26 0-16,-134 17 3 15,113-41 1-15,-128 31-1 16,107-28-2-16,-121 25-2 16,86-22 1-16,-104 22 1 15,51-41 2-15,-86 31-1 16,36-21 2-16,-63 22-4 15,-5-23 0-15,-41 23 1 0,7-45 2 16,-36 26-3-16,-17-25-2 16,-22 21-1-16,-35-49 0 15,-7 28-2-15,-35-51 1 16,4 35 3-16,-71-41 1 16,21 35-2-16,-85-63 2 15,36 47 1-15,-96-53 0 16,57 53-3-16,-110-50 2 15,75 53 1-15,-138-47 0 16,95 57 0-16,-166-17 2 16,128 42-3-16,-209 3-2 15,163 28-5-15,-205 9 0 0,180 10-9 16,-191 22-4-16,184 6-22 16,-156 16-8-16,170 3-24 15,-137 12-10 1,154-3-80-16</inkml:trace>
  <inkml:trace contextRef="#ctx0" brushRef="#br0" timeOffset="88229.682">3708 8072 388 0,'0'0'0'0,"-46"37"15"0,39-30 10 0,-28 15-4 16,6-4 0-16,-17 20 3 16,15-10 2-16,-47 48-13 15,18-17 5-15,-42 57 3 0,17-28-9 16,-56 69-4-16,35-41 1 15,-42 62 2-15,32-49 2 16,-43 40 5-16,39-50-12 16,-28 45-4-16,45-42-1 15,-17 3-1-15,25-28 0 16,14-9 0-16,21-19-33 0,7-25-13 16,14-9-81-1,18-35-78-15,7 0 65 16</inkml:trace>
  <inkml:trace contextRef="#ctx0" brushRef="#br0" timeOffset="88542.188">1707 7868 312 0,'-10'-22'118'0,"10"22"-92"0,39 22-7 16,-32-16-10-16,21 16-1 16,-10-3 5-16,13 34 5 15,-2-9 1-15,38 31-10 16,-22-15 6-16,44 65 4 0,-29-27-10 16,45 65-5-16,-20-41 0 15,42 54-1-15,-35-42-1 16,60 48 1-16,-43-47-2 15,39 50 2-15,-35-47-4 16,39 31 0-16,-39-46-26 16,14 27-11-16,-29-31-122 15</inkml:trace>
  <inkml:trace contextRef="#ctx0" brushRef="#br0" timeOffset="89201.182">3796 14048 288 0,'-21'-34'110'0,"21"34"-86"0,-43 12 0 0,40-12-4 16,-39 28-3-16,10-6 2 16,-46 66-8-16,25-22-4 15,-63 56-4-15,24-31 0 0,-38 53 2 16,34-37 2-16,-48 56 1 0,38-38-4 15,-35 32-3-15,35-38 0 16,-28 35 1-16,35-41-3 16,-3 0 0-1,21-25 1-15,7-19 0 0,17-13-42 16,-6-18-19-16,17-10-79 16</inkml:trace>
  <inkml:trace contextRef="#ctx0" brushRef="#br0" timeOffset="89516.576">2021 13681 320 0,'-3'-28'121'0,"3"28"-95"0,25 9-6 0,-18-9-9 16,10 16 3-16,1-3 6 16,14 52-2-16,-4-14 2 15,7 74-11-15,-7-31-8 0,11 72-1 16,-4-40-2-16,15 52 0 16,-4-43 2-16,31 53 2 15,-13-43-8-15,13 40-3 16,-13-47-24-16,24 28-9 0,-21-41-49 15,28 41-21-15,-28-43 4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</a:t>
            </a:r>
            <a:b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COMPOUND 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483546-040E-4D4C-9891-CE50719D06E3}"/>
              </a:ext>
            </a:extLst>
          </p:cNvPr>
          <p:cNvSpPr txBox="1"/>
          <p:nvPr/>
        </p:nvSpPr>
        <p:spPr>
          <a:xfrm>
            <a:off x="1278082" y="155863"/>
            <a:ext cx="103493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COMPOUND INEQUALITIES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E8705C-33DE-46A7-B697-B867B2608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1369125"/>
            <a:ext cx="10706100" cy="472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4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6E004207-5A96-449E-BA36-43303C4FD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8" y="124690"/>
            <a:ext cx="5977112" cy="36605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5BEEF1-2B8F-4C7E-8B2C-55658B539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575" y="124691"/>
            <a:ext cx="5946628" cy="396884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E80B366-D599-47F7-8027-61EDA25F1FED}"/>
                  </a:ext>
                </a:extLst>
              </p14:cNvPr>
              <p14:cNvContentPartPr/>
              <p14:nvPr/>
            </p14:nvContentPartPr>
            <p14:xfrm>
              <a:off x="247680" y="819720"/>
              <a:ext cx="11748960" cy="3094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E80B366-D599-47F7-8027-61EDA25F1FE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8320" y="810360"/>
                <a:ext cx="11767680" cy="311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548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5D4807-8D1E-4690-92B6-4FE1CDD4F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19" y="154487"/>
            <a:ext cx="8758336" cy="596986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638D106-D42D-43DC-8B03-62BEA9A2D896}"/>
                  </a:ext>
                </a:extLst>
              </p14:cNvPr>
              <p14:cNvContentPartPr/>
              <p14:nvPr/>
            </p14:nvContentPartPr>
            <p14:xfrm>
              <a:off x="195480" y="374040"/>
              <a:ext cx="10786680" cy="4287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638D106-D42D-43DC-8B03-62BEA9A2D8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6120" y="364680"/>
                <a:ext cx="10805400" cy="430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96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F46332E9-9840-468A-8D06-365D92ABC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8" y="69112"/>
            <a:ext cx="5956986" cy="28123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72AAC2-9946-4F4A-8144-9686CDD4F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446" y="69112"/>
            <a:ext cx="5885493" cy="267408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6E65A33-AE04-423E-8710-184DDFB38D5E}"/>
                  </a:ext>
                </a:extLst>
              </p14:cNvPr>
              <p14:cNvContentPartPr/>
              <p14:nvPr/>
            </p14:nvContentPartPr>
            <p14:xfrm>
              <a:off x="204480" y="867240"/>
              <a:ext cx="11807640" cy="5208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6E65A33-AE04-423E-8710-184DDFB38D5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5120" y="857880"/>
                <a:ext cx="11826360" cy="522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0403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69D0AD-8983-4D22-A7D6-376041CD3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76" y="146844"/>
            <a:ext cx="7069565" cy="607741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EB5E02-9ED7-4C09-B7F9-900C4B5B8377}"/>
                  </a:ext>
                </a:extLst>
              </p14:cNvPr>
              <p14:cNvContentPartPr/>
              <p14:nvPr/>
            </p14:nvContentPartPr>
            <p14:xfrm>
              <a:off x="171360" y="284760"/>
              <a:ext cx="10413360" cy="5848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EB5E02-9ED7-4C09-B7F9-900C4B5B83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000" y="275400"/>
                <a:ext cx="10432080" cy="586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8513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044045" y="832577"/>
            <a:ext cx="0" cy="55380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12D649F-817A-45F4-B14E-C1DD91488029}"/>
              </a:ext>
            </a:extLst>
          </p:cNvPr>
          <p:cNvCxnSpPr>
            <a:cxnSpLocks/>
          </p:cNvCxnSpPr>
          <p:nvPr/>
        </p:nvCxnSpPr>
        <p:spPr>
          <a:xfrm flipH="1">
            <a:off x="0" y="832577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7DC64E1-A372-4EBA-9190-265DC9013363}"/>
              </a:ext>
            </a:extLst>
          </p:cNvPr>
          <p:cNvSpPr txBox="1"/>
          <p:nvPr/>
        </p:nvSpPr>
        <p:spPr>
          <a:xfrm>
            <a:off x="1496291" y="0"/>
            <a:ext cx="9944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 Value Inequalities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99726D2-5BEE-4BEC-A285-8C07A7C27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05" y="895714"/>
            <a:ext cx="5883013" cy="36018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CBED25-87CA-4816-97CA-7666DE021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6057" y="906347"/>
            <a:ext cx="6024930" cy="404842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8938757-53A1-47DD-B1DB-B5C7EDF9C98D}"/>
                  </a:ext>
                </a:extLst>
              </p14:cNvPr>
              <p14:cNvContentPartPr/>
              <p14:nvPr/>
            </p14:nvContentPartPr>
            <p14:xfrm>
              <a:off x="109080" y="1294920"/>
              <a:ext cx="11944800" cy="4938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8938757-53A1-47DD-B1DB-B5C7EDF9C98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9720" y="1285560"/>
                <a:ext cx="11963520" cy="495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6526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A809A7-0462-48A4-84FD-1F852FEF9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75" y="115619"/>
            <a:ext cx="9838102" cy="591572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7C85F70-7929-4B7E-A454-A32851A05DAB}"/>
                  </a:ext>
                </a:extLst>
              </p14:cNvPr>
              <p14:cNvContentPartPr/>
              <p14:nvPr/>
            </p14:nvContentPartPr>
            <p14:xfrm>
              <a:off x="341640" y="801720"/>
              <a:ext cx="10787760" cy="5851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7C85F70-7929-4B7E-A454-A32851A05DA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2280" y="792360"/>
                <a:ext cx="10806480" cy="586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77539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9</Words>
  <Application>Microsoft Office PowerPoint</Application>
  <PresentationFormat>Widescreen</PresentationFormat>
  <Paragraphs>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5 COMPOUND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30</cp:revision>
  <cp:lastPrinted>2019-09-01T23:53:43Z</cp:lastPrinted>
  <dcterms:created xsi:type="dcterms:W3CDTF">2018-08-29T02:57:50Z</dcterms:created>
  <dcterms:modified xsi:type="dcterms:W3CDTF">2019-09-02T00:55:40Z</dcterms:modified>
</cp:coreProperties>
</file>